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9"/>
  </p:notesMasterIdLst>
  <p:handoutMasterIdLst>
    <p:handoutMasterId r:id="rId10"/>
  </p:handoutMasterIdLst>
  <p:sldIdLst>
    <p:sldId id="413" r:id="rId5"/>
    <p:sldId id="409" r:id="rId6"/>
    <p:sldId id="411" r:id="rId7"/>
    <p:sldId id="412" r:id="rId8"/>
  </p:sldIdLst>
  <p:sldSz cx="12192000" cy="6858000"/>
  <p:notesSz cx="6858000" cy="9144000"/>
  <p:embeddedFontLst>
    <p:embeddedFont>
      <p:font typeface="Exo" pitchFamily="2" charset="0"/>
      <p:regular r:id="rId11"/>
      <p:bold r:id="rId12"/>
      <p:italic r:id="rId13"/>
      <p:boldItalic r:id="rId14"/>
    </p:embeddedFont>
    <p:embeddedFont>
      <p:font typeface="Montserrat" panose="00000500000000000000" pitchFamily="2" charset="0"/>
      <p:regular r:id="rId15"/>
      <p:bold r:id="rId16"/>
      <p:italic r:id="rId17"/>
      <p:boldItalic r:id="rId18"/>
    </p:embeddedFont>
    <p:embeddedFont>
      <p:font typeface="Montserrat Light" panose="00000400000000000000" pitchFamily="2" charset="0"/>
      <p:regular r:id="rId19"/>
      <p:italic r:id="rId20"/>
    </p:embeddedFont>
    <p:embeddedFont>
      <p:font typeface="Roboto" panose="02000000000000000000" pitchFamily="2" charset="0"/>
      <p:regular r:id="rId21"/>
      <p:bold r:id="rId22"/>
      <p:italic r:id="rId23"/>
      <p:boldItalic r:id="rId24"/>
    </p:embeddedFont>
    <p:embeddedFont>
      <p:font typeface="Roboto Light" panose="02000000000000000000" pitchFamily="2" charset="0"/>
      <p:regular r:id="rId25"/>
      <p:italic r:id="rId26"/>
    </p:embeddedFont>
    <p:embeddedFont>
      <p:font typeface="Roboto Medium" panose="02000000000000000000" pitchFamily="2"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93" userDrawn="1">
          <p15:clr>
            <a:srgbClr val="A4A3A4"/>
          </p15:clr>
        </p15:guide>
        <p15:guide id="4" orient="horz" pos="2273" userDrawn="1">
          <p15:clr>
            <a:srgbClr val="A4A3A4"/>
          </p15:clr>
        </p15:guide>
        <p15:guide id="5" orient="horz" pos="1026" userDrawn="1">
          <p15:clr>
            <a:srgbClr val="A4A3A4"/>
          </p15:clr>
        </p15:guide>
        <p15:guide id="6" pos="7287" userDrawn="1">
          <p15:clr>
            <a:srgbClr val="A4A3A4"/>
          </p15:clr>
        </p15:guide>
        <p15:guide id="7" orient="horz" pos="1253" userDrawn="1">
          <p15:clr>
            <a:srgbClr val="A4A3A4"/>
          </p15:clr>
        </p15:guide>
        <p15:guide id="8" pos="306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94CCA1-4F79-6A53-C040-71F483AC74EE}" name="Victoria Gluch" initials="VG" userId="S::vgluch@infotech.com::4e36af3d-0c2b-42f0-8eed-4f2f7eb94260" providerId="AD"/>
  <p188:author id="{DF905ADF-B1FA-5622-D60A-51D7231DB474}" name="Amanda Dreyer" initials="AD" userId="S::adreyer@infotech.com::bdf442fd-0bfb-484b-b04b-7997807a55e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4F5"/>
    <a:srgbClr val="3A215A"/>
    <a:srgbClr val="002579"/>
    <a:srgbClr val="004890"/>
    <a:srgbClr val="000F69"/>
    <a:srgbClr val="E6E6E6"/>
    <a:srgbClr val="002060"/>
    <a:srgbClr val="595959"/>
    <a:srgbClr val="99999A"/>
    <a:srgbClr val="D5E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18113D-5342-465A-AAEA-AA4F293721B4}" v="6" dt="2025-07-04T17:25:44.9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36"/>
      </p:cViewPr>
      <p:guideLst>
        <p:guide pos="393"/>
        <p:guide orient="horz" pos="2273"/>
        <p:guide orient="horz" pos="1026"/>
        <p:guide pos="7287"/>
        <p:guide orient="horz" pos="1253"/>
        <p:guide pos="306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font" Target="fonts/font11.fntdata"/><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handoutMaster" Target="handoutMasters/handoutMaster1.xml"/><Relationship Id="rId19" Type="http://schemas.openxmlformats.org/officeDocument/2006/relationships/font" Target="fonts/font9.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83115D-EBFF-8741-AD30-592C26689C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Roboto Light" panose="02000000000000000000" pitchFamily="2" charset="0"/>
            </a:endParaRPr>
          </a:p>
        </p:txBody>
      </p:sp>
      <p:sp>
        <p:nvSpPr>
          <p:cNvPr id="3" name="Date Placeholder 2">
            <a:extLst>
              <a:ext uri="{FF2B5EF4-FFF2-40B4-BE49-F238E27FC236}">
                <a16:creationId xmlns:a16="http://schemas.microsoft.com/office/drawing/2014/main" id="{95C29E8D-A574-7540-A880-D41682639F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C6F7F5-F3B4-0541-A6C0-4228BBACDC15}" type="datetimeFigureOut">
              <a:rPr lang="en-US" smtClean="0">
                <a:latin typeface="Roboto Light" panose="02000000000000000000" pitchFamily="2" charset="0"/>
              </a:rPr>
              <a:t>7/11/2025</a:t>
            </a:fld>
            <a:endParaRPr lang="en-US">
              <a:latin typeface="Roboto Light" panose="02000000000000000000" pitchFamily="2" charset="0"/>
            </a:endParaRPr>
          </a:p>
        </p:txBody>
      </p:sp>
      <p:sp>
        <p:nvSpPr>
          <p:cNvPr id="4" name="Footer Placeholder 3">
            <a:extLst>
              <a:ext uri="{FF2B5EF4-FFF2-40B4-BE49-F238E27FC236}">
                <a16:creationId xmlns:a16="http://schemas.microsoft.com/office/drawing/2014/main" id="{DAED509A-1A16-7D4C-8543-DA49925F0D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atin typeface="Roboto Light" panose="02000000000000000000" pitchFamily="2" charset="0"/>
              </a:rPr>
              <a:t>Info-Tech Research Group</a:t>
            </a:r>
          </a:p>
        </p:txBody>
      </p:sp>
      <p:sp>
        <p:nvSpPr>
          <p:cNvPr id="5" name="Slide Number Placeholder 4">
            <a:extLst>
              <a:ext uri="{FF2B5EF4-FFF2-40B4-BE49-F238E27FC236}">
                <a16:creationId xmlns:a16="http://schemas.microsoft.com/office/drawing/2014/main" id="{20A05381-41C8-0C4E-B195-E61C8AFB5F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7D60F-FC67-CD47-8ED4-0AD76A5F962D}" type="slidenum">
              <a:rPr lang="en-US" smtClean="0">
                <a:latin typeface="Roboto Light" panose="02000000000000000000" pitchFamily="2" charset="0"/>
              </a:rPr>
              <a:t>‹#›</a:t>
            </a:fld>
            <a:endParaRPr lang="en-US">
              <a:latin typeface="Roboto Light" panose="02000000000000000000" pitchFamily="2" charset="0"/>
            </a:endParaRPr>
          </a:p>
        </p:txBody>
      </p:sp>
    </p:spTree>
    <p:extLst>
      <p:ext uri="{BB962C8B-B14F-4D97-AF65-F5344CB8AC3E}">
        <p14:creationId xmlns:p14="http://schemas.microsoft.com/office/powerpoint/2010/main" val="62040258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Roboto Light" panose="02000000000000000000" pitchFamily="2" charset="0"/>
              </a:defRPr>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Roboto Light" panose="02000000000000000000" pitchFamily="2" charset="0"/>
              </a:defRPr>
            </a:lvl1pPr>
          </a:lstStyle>
          <a:p>
            <a:fld id="{CA43FACB-0EDB-7A4C-BC15-F46A3A61ED63}" type="datetimeFigureOut">
              <a:rPr lang="en-CA" smtClean="0"/>
              <a:pPr/>
              <a:t>2025-07-11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CA"/>
              <a:t>Edit Master text styles</a:t>
            </a:r>
          </a:p>
          <a:p>
            <a:pPr lvl="1"/>
            <a:r>
              <a:rPr lang="en-CA"/>
              <a:t>Second level</a:t>
            </a:r>
          </a:p>
          <a:p>
            <a:pPr lvl="2"/>
            <a:r>
              <a:rPr lang="en-CA"/>
              <a:t>Third level</a:t>
            </a:r>
          </a:p>
          <a:p>
            <a:pPr lvl="3"/>
            <a:r>
              <a:rPr lang="en-CA"/>
              <a:t>Fourth level</a:t>
            </a:r>
          </a:p>
          <a:p>
            <a:pPr lvl="4"/>
            <a:r>
              <a:rPr lang="en-CA"/>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Roboto Light" panose="02000000000000000000" pitchFamily="2" charset="0"/>
              </a:defRPr>
            </a:lvl1pPr>
          </a:lstStyle>
          <a:p>
            <a:r>
              <a:rPr lang="en-CA"/>
              <a:t>Info-Tech Research Group</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atin typeface="Roboto Light" panose="02000000000000000000" pitchFamily="2" charset="0"/>
              </a:defRPr>
            </a:lvl1pPr>
          </a:lstStyle>
          <a:p>
            <a:fld id="{1FF8485B-9FDB-9147-B48D-B05806D03D92}" type="slidenum">
              <a:rPr lang="en-CA" smtClean="0"/>
              <a:pPr/>
              <a:t>‹#›</a:t>
            </a:fld>
            <a:endParaRPr lang="en-CA"/>
          </a:p>
        </p:txBody>
      </p:sp>
    </p:spTree>
    <p:extLst>
      <p:ext uri="{BB962C8B-B14F-4D97-AF65-F5344CB8AC3E}">
        <p14:creationId xmlns:p14="http://schemas.microsoft.com/office/powerpoint/2010/main" val="302263890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Roboto Light" panose="02000000000000000000" pitchFamily="2" charset="0"/>
        <a:ea typeface="+mn-ea"/>
        <a:cs typeface="+mn-cs"/>
      </a:defRPr>
    </a:lvl1pPr>
    <a:lvl2pPr marL="457200" algn="l" defTabSz="914400" rtl="0" eaLnBrk="1" latinLnBrk="0" hangingPunct="1">
      <a:defRPr sz="1200" kern="1200">
        <a:solidFill>
          <a:schemeClr val="tx1"/>
        </a:solidFill>
        <a:latin typeface="Roboto Light" panose="02000000000000000000" pitchFamily="2" charset="0"/>
        <a:ea typeface="+mn-ea"/>
        <a:cs typeface="+mn-cs"/>
      </a:defRPr>
    </a:lvl2pPr>
    <a:lvl3pPr marL="914400" algn="l" defTabSz="914400" rtl="0" eaLnBrk="1" latinLnBrk="0" hangingPunct="1">
      <a:defRPr sz="1200" kern="1200">
        <a:solidFill>
          <a:schemeClr val="tx1"/>
        </a:solidFill>
        <a:latin typeface="Roboto Light" panose="02000000000000000000" pitchFamily="2" charset="0"/>
        <a:ea typeface="+mn-ea"/>
        <a:cs typeface="+mn-cs"/>
      </a:defRPr>
    </a:lvl3pPr>
    <a:lvl4pPr marL="1371600" algn="l" defTabSz="914400" rtl="0" eaLnBrk="1" latinLnBrk="0" hangingPunct="1">
      <a:defRPr sz="1200" kern="1200">
        <a:solidFill>
          <a:schemeClr val="tx1"/>
        </a:solidFill>
        <a:latin typeface="Roboto Light" panose="02000000000000000000" pitchFamily="2" charset="0"/>
        <a:ea typeface="+mn-ea"/>
        <a:cs typeface="+mn-cs"/>
      </a:defRPr>
    </a:lvl4pPr>
    <a:lvl5pPr marL="1828800" algn="l" defTabSz="914400" rtl="0" eaLnBrk="1" latinLnBrk="0" hangingPunct="1">
      <a:defRPr sz="1200" kern="1200">
        <a:solidFill>
          <a:schemeClr val="tx1"/>
        </a:solidFill>
        <a:latin typeface="Roboto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r>
              <a:rPr lang="en-US"/>
              <a:t>Info-Tech Research Group</a:t>
            </a:r>
            <a:endParaRPr lang="en-US" dirty="0"/>
          </a:p>
        </p:txBody>
      </p:sp>
      <p:sp>
        <p:nvSpPr>
          <p:cNvPr id="6" name="Slide Number Placeholder 5"/>
          <p:cNvSpPr>
            <a:spLocks noGrp="1"/>
          </p:cNvSpPr>
          <p:nvPr>
            <p:ph type="sldNum" sz="quarter" idx="5"/>
          </p:nvPr>
        </p:nvSpPr>
        <p:spPr/>
        <p:txBody>
          <a:bodyPr/>
          <a:lstStyle/>
          <a:p>
            <a:fld id="{1FF8485B-9FDB-9147-B48D-B05806D03D92}" type="slidenum">
              <a:rPr lang="en-US" smtClean="0"/>
              <a:pPr/>
              <a:t>1</a:t>
            </a:fld>
            <a:endParaRPr lang="en-US" dirty="0"/>
          </a:p>
        </p:txBody>
      </p:sp>
    </p:spTree>
    <p:extLst>
      <p:ext uri="{BB962C8B-B14F-4D97-AF65-F5344CB8AC3E}">
        <p14:creationId xmlns:p14="http://schemas.microsoft.com/office/powerpoint/2010/main" val="1661181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F87FE-A216-D0C3-0F15-845A0AA6E9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0115D-FEDC-8553-6EFA-D05FC6C2DF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16332-D4A1-0B7A-9F03-1F66874D0638}"/>
              </a:ext>
            </a:extLst>
          </p:cNvPr>
          <p:cNvSpPr>
            <a:spLocks noGrp="1"/>
          </p:cNvSpPr>
          <p:nvPr>
            <p:ph type="body" idx="1"/>
          </p:nvPr>
        </p:nvSpPr>
        <p:spPr/>
        <p:txBody>
          <a:bodyPr/>
          <a:lstStyle/>
          <a:p>
            <a:endParaRPr lang="en-CA"/>
          </a:p>
        </p:txBody>
      </p:sp>
      <p:sp>
        <p:nvSpPr>
          <p:cNvPr id="4" name="Header Placeholder 3">
            <a:extLst>
              <a:ext uri="{FF2B5EF4-FFF2-40B4-BE49-F238E27FC236}">
                <a16:creationId xmlns:a16="http://schemas.microsoft.com/office/drawing/2014/main" id="{D08F2E28-FCC5-21AA-07B5-4E5D18288CCB}"/>
              </a:ext>
            </a:extLst>
          </p:cNvPr>
          <p:cNvSpPr>
            <a:spLocks noGrp="1"/>
          </p:cNvSpPr>
          <p:nvPr>
            <p:ph type="hdr" sz="quarter"/>
          </p:nvPr>
        </p:nvSpPr>
        <p:spPr/>
        <p:txBody>
          <a:bodyPr/>
          <a:lstStyle/>
          <a:p>
            <a:endParaRPr lang="en-CA"/>
          </a:p>
        </p:txBody>
      </p:sp>
      <p:sp>
        <p:nvSpPr>
          <p:cNvPr id="5" name="Footer Placeholder 4">
            <a:extLst>
              <a:ext uri="{FF2B5EF4-FFF2-40B4-BE49-F238E27FC236}">
                <a16:creationId xmlns:a16="http://schemas.microsoft.com/office/drawing/2014/main" id="{B16DED1C-5FFD-2960-B5BD-0BE7E304D334}"/>
              </a:ext>
            </a:extLst>
          </p:cNvPr>
          <p:cNvSpPr>
            <a:spLocks noGrp="1"/>
          </p:cNvSpPr>
          <p:nvPr>
            <p:ph type="ftr" sz="quarter" idx="4"/>
          </p:nvPr>
        </p:nvSpPr>
        <p:spPr/>
        <p:txBody>
          <a:bodyPr/>
          <a:lstStyle/>
          <a:p>
            <a:r>
              <a:rPr lang="en-CA"/>
              <a:t>Info-Tech Research Group</a:t>
            </a:r>
          </a:p>
        </p:txBody>
      </p:sp>
      <p:sp>
        <p:nvSpPr>
          <p:cNvPr id="6" name="Slide Number Placeholder 5">
            <a:extLst>
              <a:ext uri="{FF2B5EF4-FFF2-40B4-BE49-F238E27FC236}">
                <a16:creationId xmlns:a16="http://schemas.microsoft.com/office/drawing/2014/main" id="{114FAFF8-CE65-04FE-2161-C0513FDE4B7D}"/>
              </a:ext>
            </a:extLst>
          </p:cNvPr>
          <p:cNvSpPr>
            <a:spLocks noGrp="1"/>
          </p:cNvSpPr>
          <p:nvPr>
            <p:ph type="sldNum" sz="quarter" idx="5"/>
          </p:nvPr>
        </p:nvSpPr>
        <p:spPr/>
        <p:txBody>
          <a:bodyPr/>
          <a:lstStyle/>
          <a:p>
            <a:fld id="{1FF8485B-9FDB-9147-B48D-B05806D03D92}" type="slidenum">
              <a:rPr lang="en-CA" smtClean="0"/>
              <a:pPr/>
              <a:t>2</a:t>
            </a:fld>
            <a:endParaRPr lang="en-CA"/>
          </a:p>
        </p:txBody>
      </p:sp>
    </p:spTree>
    <p:extLst>
      <p:ext uri="{BB962C8B-B14F-4D97-AF65-F5344CB8AC3E}">
        <p14:creationId xmlns:p14="http://schemas.microsoft.com/office/powerpoint/2010/main" val="460353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FAB65-DC7F-3717-E0FF-AC5D30AF27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15577A-5D84-4113-8CE9-F65F3C804F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019804-A9E1-C759-23AE-92B945168AF0}"/>
              </a:ext>
            </a:extLst>
          </p:cNvPr>
          <p:cNvSpPr>
            <a:spLocks noGrp="1"/>
          </p:cNvSpPr>
          <p:nvPr>
            <p:ph type="body" idx="1"/>
          </p:nvPr>
        </p:nvSpPr>
        <p:spPr/>
        <p:txBody>
          <a:bodyPr/>
          <a:lstStyle/>
          <a:p>
            <a:endParaRPr lang="en-CA"/>
          </a:p>
        </p:txBody>
      </p:sp>
      <p:sp>
        <p:nvSpPr>
          <p:cNvPr id="4" name="Header Placeholder 3">
            <a:extLst>
              <a:ext uri="{FF2B5EF4-FFF2-40B4-BE49-F238E27FC236}">
                <a16:creationId xmlns:a16="http://schemas.microsoft.com/office/drawing/2014/main" id="{989D6BEB-5933-EC54-5A48-E78CB25B2385}"/>
              </a:ext>
            </a:extLst>
          </p:cNvPr>
          <p:cNvSpPr>
            <a:spLocks noGrp="1"/>
          </p:cNvSpPr>
          <p:nvPr>
            <p:ph type="hdr" sz="quarter"/>
          </p:nvPr>
        </p:nvSpPr>
        <p:spPr/>
        <p:txBody>
          <a:bodyPr/>
          <a:lstStyle/>
          <a:p>
            <a:endParaRPr lang="en-CA"/>
          </a:p>
        </p:txBody>
      </p:sp>
      <p:sp>
        <p:nvSpPr>
          <p:cNvPr id="5" name="Footer Placeholder 4">
            <a:extLst>
              <a:ext uri="{FF2B5EF4-FFF2-40B4-BE49-F238E27FC236}">
                <a16:creationId xmlns:a16="http://schemas.microsoft.com/office/drawing/2014/main" id="{18C3716A-5894-D9A7-FD90-094F9DFC382C}"/>
              </a:ext>
            </a:extLst>
          </p:cNvPr>
          <p:cNvSpPr>
            <a:spLocks noGrp="1"/>
          </p:cNvSpPr>
          <p:nvPr>
            <p:ph type="ftr" sz="quarter" idx="4"/>
          </p:nvPr>
        </p:nvSpPr>
        <p:spPr/>
        <p:txBody>
          <a:bodyPr/>
          <a:lstStyle/>
          <a:p>
            <a:r>
              <a:rPr lang="en-CA"/>
              <a:t>Info-Tech Research Group</a:t>
            </a:r>
          </a:p>
        </p:txBody>
      </p:sp>
      <p:sp>
        <p:nvSpPr>
          <p:cNvPr id="6" name="Slide Number Placeholder 5">
            <a:extLst>
              <a:ext uri="{FF2B5EF4-FFF2-40B4-BE49-F238E27FC236}">
                <a16:creationId xmlns:a16="http://schemas.microsoft.com/office/drawing/2014/main" id="{7A0A8BDC-3DA7-045E-D916-59DD0A19F5CF}"/>
              </a:ext>
            </a:extLst>
          </p:cNvPr>
          <p:cNvSpPr>
            <a:spLocks noGrp="1"/>
          </p:cNvSpPr>
          <p:nvPr>
            <p:ph type="sldNum" sz="quarter" idx="5"/>
          </p:nvPr>
        </p:nvSpPr>
        <p:spPr/>
        <p:txBody>
          <a:bodyPr/>
          <a:lstStyle/>
          <a:p>
            <a:fld id="{1FF8485B-9FDB-9147-B48D-B05806D03D92}" type="slidenum">
              <a:rPr lang="en-CA" smtClean="0"/>
              <a:pPr/>
              <a:t>3</a:t>
            </a:fld>
            <a:endParaRPr lang="en-CA"/>
          </a:p>
        </p:txBody>
      </p:sp>
    </p:spTree>
    <p:extLst>
      <p:ext uri="{BB962C8B-B14F-4D97-AF65-F5344CB8AC3E}">
        <p14:creationId xmlns:p14="http://schemas.microsoft.com/office/powerpoint/2010/main" val="856018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E0633-371C-EC7C-661F-9DC493E260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EAFE8B-E746-34AF-15FE-F4593CA33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66D853-E059-F05E-38CE-480553B97315}"/>
              </a:ext>
            </a:extLst>
          </p:cNvPr>
          <p:cNvSpPr>
            <a:spLocks noGrp="1"/>
          </p:cNvSpPr>
          <p:nvPr>
            <p:ph type="body" idx="1"/>
          </p:nvPr>
        </p:nvSpPr>
        <p:spPr/>
        <p:txBody>
          <a:bodyPr/>
          <a:lstStyle/>
          <a:p>
            <a:endParaRPr lang="en-CA"/>
          </a:p>
        </p:txBody>
      </p:sp>
      <p:sp>
        <p:nvSpPr>
          <p:cNvPr id="4" name="Header Placeholder 3">
            <a:extLst>
              <a:ext uri="{FF2B5EF4-FFF2-40B4-BE49-F238E27FC236}">
                <a16:creationId xmlns:a16="http://schemas.microsoft.com/office/drawing/2014/main" id="{BCAA8AAA-011A-ABDB-D8FC-66A7186E3C63}"/>
              </a:ext>
            </a:extLst>
          </p:cNvPr>
          <p:cNvSpPr>
            <a:spLocks noGrp="1"/>
          </p:cNvSpPr>
          <p:nvPr>
            <p:ph type="hdr" sz="quarter"/>
          </p:nvPr>
        </p:nvSpPr>
        <p:spPr/>
        <p:txBody>
          <a:bodyPr/>
          <a:lstStyle/>
          <a:p>
            <a:endParaRPr lang="en-CA"/>
          </a:p>
        </p:txBody>
      </p:sp>
      <p:sp>
        <p:nvSpPr>
          <p:cNvPr id="5" name="Footer Placeholder 4">
            <a:extLst>
              <a:ext uri="{FF2B5EF4-FFF2-40B4-BE49-F238E27FC236}">
                <a16:creationId xmlns:a16="http://schemas.microsoft.com/office/drawing/2014/main" id="{01CC8649-5C9D-B9B7-8E60-A702A2963E6D}"/>
              </a:ext>
            </a:extLst>
          </p:cNvPr>
          <p:cNvSpPr>
            <a:spLocks noGrp="1"/>
          </p:cNvSpPr>
          <p:nvPr>
            <p:ph type="ftr" sz="quarter" idx="4"/>
          </p:nvPr>
        </p:nvSpPr>
        <p:spPr/>
        <p:txBody>
          <a:bodyPr/>
          <a:lstStyle/>
          <a:p>
            <a:r>
              <a:rPr lang="en-CA"/>
              <a:t>Info-Tech Research Group</a:t>
            </a:r>
          </a:p>
        </p:txBody>
      </p:sp>
      <p:sp>
        <p:nvSpPr>
          <p:cNvPr id="6" name="Slide Number Placeholder 5">
            <a:extLst>
              <a:ext uri="{FF2B5EF4-FFF2-40B4-BE49-F238E27FC236}">
                <a16:creationId xmlns:a16="http://schemas.microsoft.com/office/drawing/2014/main" id="{C1C0B7F5-CB72-96B4-96DB-8E7D913F3AB6}"/>
              </a:ext>
            </a:extLst>
          </p:cNvPr>
          <p:cNvSpPr>
            <a:spLocks noGrp="1"/>
          </p:cNvSpPr>
          <p:nvPr>
            <p:ph type="sldNum" sz="quarter" idx="5"/>
          </p:nvPr>
        </p:nvSpPr>
        <p:spPr/>
        <p:txBody>
          <a:bodyPr/>
          <a:lstStyle/>
          <a:p>
            <a:fld id="{1FF8485B-9FDB-9147-B48D-B05806D03D92}" type="slidenum">
              <a:rPr lang="en-CA" smtClean="0"/>
              <a:pPr/>
              <a:t>4</a:t>
            </a:fld>
            <a:endParaRPr lang="en-CA"/>
          </a:p>
        </p:txBody>
      </p:sp>
    </p:spTree>
    <p:extLst>
      <p:ext uri="{BB962C8B-B14F-4D97-AF65-F5344CB8AC3E}">
        <p14:creationId xmlns:p14="http://schemas.microsoft.com/office/powerpoint/2010/main" val="3689798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D4AB7B8-5111-1D7C-DA93-D2DEB514CC36}"/>
              </a:ext>
            </a:extLst>
          </p:cNvPr>
          <p:cNvGraphicFramePr>
            <a:graphicFrameLocks noChangeAspect="1"/>
          </p:cNvGraphicFramePr>
          <p:nvPr userDrawn="1">
            <p:custDataLst>
              <p:tags r:id="rId1"/>
            </p:custDataLst>
            <p:extLst>
              <p:ext uri="{D42A27DB-BD31-4B8C-83A1-F6EECF244321}">
                <p14:modId xmlns:p14="http://schemas.microsoft.com/office/powerpoint/2010/main" val="215439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think-cell data - do not delete" hidden="1">
                        <a:extLst>
                          <a:ext uri="{FF2B5EF4-FFF2-40B4-BE49-F238E27FC236}">
                            <a16:creationId xmlns:a16="http://schemas.microsoft.com/office/drawing/2014/main" id="{ED4AB7B8-5111-1D7C-DA93-D2DEB514CC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503B516A-EFFC-6246-AECE-1B5BAC3B0EDB}"/>
              </a:ext>
            </a:extLst>
          </p:cNvPr>
          <p:cNvSpPr>
            <a:spLocks noGrp="1"/>
          </p:cNvSpPr>
          <p:nvPr>
            <p:ph idx="1" hasCustomPrompt="1"/>
          </p:nvPr>
        </p:nvSpPr>
        <p:spPr/>
        <p:txBody>
          <a:bodyPr>
            <a:noAutofit/>
          </a:bodyPr>
          <a:lstStyle>
            <a:lvl1pPr marL="0" indent="0" rtl="0">
              <a:buNone/>
              <a:defRPr sz="2800" b="0">
                <a:solidFill>
                  <a:srgbClr val="717272"/>
                </a:solidFill>
              </a:defRPr>
            </a:lvl1pPr>
            <a:lvl2pPr rtl="0">
              <a:defRPr sz="2000">
                <a:solidFill>
                  <a:srgbClr val="4B4B4B"/>
                </a:solidFill>
              </a:defRPr>
            </a:lvl2pPr>
            <a:lvl3pPr rtl="0">
              <a:defRPr sz="2000">
                <a:solidFill>
                  <a:srgbClr val="4B4B4B"/>
                </a:solidFill>
              </a:defRPr>
            </a:lvl3pPr>
            <a:lvl4pPr rtl="0">
              <a:defRPr sz="2000">
                <a:solidFill>
                  <a:srgbClr val="4B4B4B"/>
                </a:solidFill>
              </a:defRPr>
            </a:lvl4pPr>
            <a:lvl5pPr rtl="0">
              <a:defRPr sz="2000">
                <a:solidFill>
                  <a:srgbClr val="4B4B4B"/>
                </a:solidFill>
              </a:defRPr>
            </a:lvl5pPr>
          </a:lstStyle>
          <a:p>
            <a:pPr lvl="0"/>
            <a:r>
              <a:rPr lang="en-CA"/>
              <a:t>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Footer Placeholder 4">
            <a:extLst>
              <a:ext uri="{FF2B5EF4-FFF2-40B4-BE49-F238E27FC236}">
                <a16:creationId xmlns:a16="http://schemas.microsoft.com/office/drawing/2014/main" id="{F49FC868-7BF5-4343-A718-74BD9CBD2748}"/>
              </a:ext>
            </a:extLst>
          </p:cNvPr>
          <p:cNvSpPr>
            <a:spLocks noGrp="1"/>
          </p:cNvSpPr>
          <p:nvPr>
            <p:ph type="ftr" sz="quarter" idx="11"/>
          </p:nvPr>
        </p:nvSpPr>
        <p:spPr/>
        <p:txBody>
          <a:bodyPr>
            <a:noAutofit/>
          </a:bodyPr>
          <a:lstStyle>
            <a:lvl1pPr rtl="0">
              <a:defRPr/>
            </a:lvl1pPr>
          </a:lstStyle>
          <a:p>
            <a:r>
              <a:rPr lang="en-CA"/>
              <a:t>Info-Tech Research Group</a:t>
            </a:r>
          </a:p>
        </p:txBody>
      </p:sp>
      <p:sp>
        <p:nvSpPr>
          <p:cNvPr id="6" name="Slide Number Placeholder 5">
            <a:extLst>
              <a:ext uri="{FF2B5EF4-FFF2-40B4-BE49-F238E27FC236}">
                <a16:creationId xmlns:a16="http://schemas.microsoft.com/office/drawing/2014/main" id="{1401053E-248C-3E47-B8F8-A325516BC330}"/>
              </a:ext>
            </a:extLst>
          </p:cNvPr>
          <p:cNvSpPr>
            <a:spLocks noGrp="1"/>
          </p:cNvSpPr>
          <p:nvPr>
            <p:ph type="sldNum" sz="quarter" idx="12"/>
          </p:nvPr>
        </p:nvSpPr>
        <p:spPr/>
        <p:txBody>
          <a:bodyPr>
            <a:noAutofit/>
          </a:bodyPr>
          <a:lstStyle>
            <a:lvl1pPr rtl="0">
              <a:defRPr/>
            </a:lvl1pPr>
          </a:lstStyle>
          <a:p>
            <a:fld id="{EE8C57DE-1A3C-DE4B-A738-E42A62AA58C7}" type="slidenum">
              <a:rPr lang="en-CA" smtClean="0"/>
              <a:pPr/>
              <a:t>‹#›</a:t>
            </a:fld>
            <a:endParaRPr lang="en-CA"/>
          </a:p>
        </p:txBody>
      </p:sp>
      <p:sp>
        <p:nvSpPr>
          <p:cNvPr id="9" name="Title 1">
            <a:extLst>
              <a:ext uri="{FF2B5EF4-FFF2-40B4-BE49-F238E27FC236}">
                <a16:creationId xmlns:a16="http://schemas.microsoft.com/office/drawing/2014/main" id="{FC5C15C3-F5A7-0545-90DA-E2F93B1D238D}"/>
              </a:ext>
            </a:extLst>
          </p:cNvPr>
          <p:cNvSpPr>
            <a:spLocks noGrp="1"/>
          </p:cNvSpPr>
          <p:nvPr>
            <p:ph type="title"/>
          </p:nvPr>
        </p:nvSpPr>
        <p:spPr>
          <a:xfrm>
            <a:off x="1073728" y="1091623"/>
            <a:ext cx="10515600" cy="831706"/>
          </a:xfrm>
        </p:spPr>
        <p:txBody>
          <a:bodyPr vert="horz">
            <a:noAutofit/>
          </a:bodyPr>
          <a:lstStyle>
            <a:lvl1pPr rtl="0">
              <a:defRPr>
                <a:solidFill>
                  <a:srgbClr val="0C0045"/>
                </a:solidFill>
              </a:defRPr>
            </a:lvl1pPr>
          </a:lstStyle>
          <a:p>
            <a:r>
              <a:rPr lang="en-CA"/>
              <a:t>Click to edit Master title style</a:t>
            </a:r>
          </a:p>
        </p:txBody>
      </p:sp>
    </p:spTree>
    <p:extLst>
      <p:ext uri="{BB962C8B-B14F-4D97-AF65-F5344CB8AC3E}">
        <p14:creationId xmlns:p14="http://schemas.microsoft.com/office/powerpoint/2010/main" val="306296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EB4DBAB-F15D-EB44-B6CE-B102927C2A32}"/>
              </a:ext>
            </a:extLst>
          </p:cNvPr>
          <p:cNvGraphicFramePr>
            <a:graphicFrameLocks noChangeAspect="1"/>
          </p:cNvGraphicFramePr>
          <p:nvPr userDrawn="1">
            <p:custDataLst>
              <p:tags r:id="rId1"/>
            </p:custDataLst>
            <p:extLst>
              <p:ext uri="{D42A27DB-BD31-4B8C-83A1-F6EECF244321}">
                <p14:modId xmlns:p14="http://schemas.microsoft.com/office/powerpoint/2010/main" val="3955541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CEB4DBAB-F15D-EB44-B6CE-B102927C2A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oter Placeholder 1">
            <a:extLst>
              <a:ext uri="{FF2B5EF4-FFF2-40B4-BE49-F238E27FC236}">
                <a16:creationId xmlns:a16="http://schemas.microsoft.com/office/drawing/2014/main" id="{7F74E8E6-C76E-F4A5-FD44-9C98FBBA2AED}"/>
              </a:ext>
            </a:extLst>
          </p:cNvPr>
          <p:cNvSpPr>
            <a:spLocks noGrp="1"/>
          </p:cNvSpPr>
          <p:nvPr>
            <p:ph type="ftr" sz="quarter" idx="11"/>
          </p:nvPr>
        </p:nvSpPr>
        <p:spPr>
          <a:xfrm>
            <a:off x="0" y="6356350"/>
            <a:ext cx="4114800" cy="501650"/>
          </a:xfrm>
        </p:spPr>
        <p:txBody>
          <a:bodyPr/>
          <a:lstStyle>
            <a:lvl1pPr rtl="0">
              <a:defRPr/>
            </a:lvl1pPr>
          </a:lstStyle>
          <a:p>
            <a:r>
              <a:rPr lang="en-CA">
                <a:solidFill>
                  <a:schemeClr val="accent6">
                    <a:lumMod val="60000"/>
                    <a:lumOff val="40000"/>
                  </a:schemeClr>
                </a:solidFill>
              </a:rPr>
              <a:t>Info-Tech Research Group</a:t>
            </a:r>
          </a:p>
        </p:txBody>
      </p:sp>
      <p:sp>
        <p:nvSpPr>
          <p:cNvPr id="6" name="Slide Number Placeholder 2">
            <a:extLst>
              <a:ext uri="{FF2B5EF4-FFF2-40B4-BE49-F238E27FC236}">
                <a16:creationId xmlns:a16="http://schemas.microsoft.com/office/drawing/2014/main" id="{8B4E2D7F-C462-0ED5-EDE0-500F35D58ADD}"/>
              </a:ext>
            </a:extLst>
          </p:cNvPr>
          <p:cNvSpPr>
            <a:spLocks noGrp="1"/>
          </p:cNvSpPr>
          <p:nvPr>
            <p:ph type="sldNum" sz="quarter" idx="12"/>
          </p:nvPr>
        </p:nvSpPr>
        <p:spPr>
          <a:xfrm>
            <a:off x="9448800" y="6356350"/>
            <a:ext cx="2743200" cy="501650"/>
          </a:xfrm>
        </p:spPr>
        <p:txBody>
          <a:bodyPr/>
          <a:lstStyle>
            <a:lvl1pPr rtl="0">
              <a:defRPr/>
            </a:lvl1pPr>
          </a:lstStyle>
          <a:p>
            <a:fld id="{EE8C57DE-1A3C-DE4B-A738-E42A62AA58C7}" type="slidenum">
              <a:rPr lang="en-CA" smtClean="0">
                <a:solidFill>
                  <a:schemeClr val="accent6">
                    <a:lumMod val="60000"/>
                    <a:lumOff val="40000"/>
                  </a:schemeClr>
                </a:solidFill>
              </a:rPr>
              <a:pPr/>
              <a:t>‹#›</a:t>
            </a:fld>
            <a:endParaRPr lang="en-CA">
              <a:solidFill>
                <a:schemeClr val="accent6">
                  <a:lumMod val="60000"/>
                  <a:lumOff val="40000"/>
                </a:schemeClr>
              </a:solidFill>
            </a:endParaRPr>
          </a:p>
        </p:txBody>
      </p:sp>
    </p:spTree>
    <p:extLst>
      <p:ext uri="{BB962C8B-B14F-4D97-AF65-F5344CB8AC3E}">
        <p14:creationId xmlns:p14="http://schemas.microsoft.com/office/powerpoint/2010/main" val="410255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52082DF-7F05-0A86-3288-F8C73874A863}"/>
              </a:ext>
            </a:extLst>
          </p:cNvPr>
          <p:cNvGraphicFramePr>
            <a:graphicFrameLocks noChangeAspect="1"/>
          </p:cNvGraphicFramePr>
          <p:nvPr userDrawn="1">
            <p:custDataLst>
              <p:tags r:id="rId1"/>
            </p:custDataLst>
            <p:extLst>
              <p:ext uri="{D42A27DB-BD31-4B8C-83A1-F6EECF244321}">
                <p14:modId xmlns:p14="http://schemas.microsoft.com/office/powerpoint/2010/main" val="2860189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352082DF-7F05-0A86-3288-F8C73874A86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oter Placeholder 1">
            <a:extLst>
              <a:ext uri="{FF2B5EF4-FFF2-40B4-BE49-F238E27FC236}">
                <a16:creationId xmlns:a16="http://schemas.microsoft.com/office/drawing/2014/main" id="{7F74E8E6-C76E-F4A5-FD44-9C98FBBA2AED}"/>
              </a:ext>
            </a:extLst>
          </p:cNvPr>
          <p:cNvSpPr>
            <a:spLocks noGrp="1"/>
          </p:cNvSpPr>
          <p:nvPr>
            <p:ph type="ftr" sz="quarter" idx="11"/>
          </p:nvPr>
        </p:nvSpPr>
        <p:spPr>
          <a:xfrm>
            <a:off x="0" y="6356350"/>
            <a:ext cx="4114800" cy="501650"/>
          </a:xfrm>
        </p:spPr>
        <p:txBody>
          <a:bodyPr/>
          <a:lstStyle>
            <a:lvl1pPr rtl="0">
              <a:defRPr/>
            </a:lvl1pPr>
          </a:lstStyle>
          <a:p>
            <a:r>
              <a:rPr lang="en-CA">
                <a:solidFill>
                  <a:schemeClr val="accent6">
                    <a:lumMod val="60000"/>
                    <a:lumOff val="40000"/>
                  </a:schemeClr>
                </a:solidFill>
              </a:rPr>
              <a:t>Info-Tech Research Group</a:t>
            </a:r>
          </a:p>
        </p:txBody>
      </p:sp>
      <p:sp>
        <p:nvSpPr>
          <p:cNvPr id="6" name="Slide Number Placeholder 2">
            <a:extLst>
              <a:ext uri="{FF2B5EF4-FFF2-40B4-BE49-F238E27FC236}">
                <a16:creationId xmlns:a16="http://schemas.microsoft.com/office/drawing/2014/main" id="{8B4E2D7F-C462-0ED5-EDE0-500F35D58ADD}"/>
              </a:ext>
            </a:extLst>
          </p:cNvPr>
          <p:cNvSpPr>
            <a:spLocks noGrp="1"/>
          </p:cNvSpPr>
          <p:nvPr>
            <p:ph type="sldNum" sz="quarter" idx="12"/>
          </p:nvPr>
        </p:nvSpPr>
        <p:spPr>
          <a:xfrm>
            <a:off x="9448800" y="6356350"/>
            <a:ext cx="2743200" cy="501650"/>
          </a:xfrm>
        </p:spPr>
        <p:txBody>
          <a:bodyPr/>
          <a:lstStyle>
            <a:lvl1pPr rtl="0">
              <a:defRPr/>
            </a:lvl1pPr>
          </a:lstStyle>
          <a:p>
            <a:fld id="{EE8C57DE-1A3C-DE4B-A738-E42A62AA58C7}" type="slidenum">
              <a:rPr lang="en-CA" smtClean="0">
                <a:solidFill>
                  <a:schemeClr val="accent6">
                    <a:lumMod val="60000"/>
                    <a:lumOff val="40000"/>
                  </a:schemeClr>
                </a:solidFill>
              </a:rPr>
              <a:pPr/>
              <a:t>‹#›</a:t>
            </a:fld>
            <a:endParaRPr lang="en-CA">
              <a:solidFill>
                <a:schemeClr val="accent6">
                  <a:lumMod val="60000"/>
                  <a:lumOff val="40000"/>
                </a:schemeClr>
              </a:solidFill>
            </a:endParaRPr>
          </a:p>
        </p:txBody>
      </p:sp>
      <p:sp>
        <p:nvSpPr>
          <p:cNvPr id="11" name="Picture Placeholder 2">
            <a:extLst>
              <a:ext uri="{FF2B5EF4-FFF2-40B4-BE49-F238E27FC236}">
                <a16:creationId xmlns:a16="http://schemas.microsoft.com/office/drawing/2014/main" id="{33A679EF-7609-F48D-B80F-383943416BC2}"/>
              </a:ext>
            </a:extLst>
          </p:cNvPr>
          <p:cNvSpPr>
            <a:spLocks noGrp="1"/>
          </p:cNvSpPr>
          <p:nvPr>
            <p:ph type="pic" sz="quarter" idx="13"/>
          </p:nvPr>
        </p:nvSpPr>
        <p:spPr>
          <a:xfrm>
            <a:off x="7139780" y="1846608"/>
            <a:ext cx="2309019" cy="2311002"/>
          </a:xfrm>
          <a:prstGeom prst="ellipse">
            <a:avLst/>
          </a:prstGeom>
        </p:spPr>
        <p:txBody>
          <a:bodyPr/>
          <a:lstStyle/>
          <a:p>
            <a:endParaRPr lang="en-US"/>
          </a:p>
        </p:txBody>
      </p:sp>
    </p:spTree>
    <p:extLst>
      <p:ext uri="{BB962C8B-B14F-4D97-AF65-F5344CB8AC3E}">
        <p14:creationId xmlns:p14="http://schemas.microsoft.com/office/powerpoint/2010/main" val="154863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2E1C0C1-3C03-672E-C7DA-A3E6476A1A23}"/>
              </a:ext>
            </a:extLst>
          </p:cNvPr>
          <p:cNvGraphicFramePr>
            <a:graphicFrameLocks noChangeAspect="1"/>
          </p:cNvGraphicFramePr>
          <p:nvPr userDrawn="1">
            <p:custDataLst>
              <p:tags r:id="rId1"/>
            </p:custDataLst>
            <p:extLst>
              <p:ext uri="{D42A27DB-BD31-4B8C-83A1-F6EECF244321}">
                <p14:modId xmlns:p14="http://schemas.microsoft.com/office/powerpoint/2010/main" val="843260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think-cell data - do not delete" hidden="1">
                        <a:extLst>
                          <a:ext uri="{FF2B5EF4-FFF2-40B4-BE49-F238E27FC236}">
                            <a16:creationId xmlns:a16="http://schemas.microsoft.com/office/drawing/2014/main" id="{B2E1C0C1-3C03-672E-C7DA-A3E6476A1A2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1">
            <a:extLst>
              <a:ext uri="{FF2B5EF4-FFF2-40B4-BE49-F238E27FC236}">
                <a16:creationId xmlns:a16="http://schemas.microsoft.com/office/drawing/2014/main" id="{3032512D-089E-9B4E-BC3B-317FB1D827C3}"/>
              </a:ext>
            </a:extLst>
          </p:cNvPr>
          <p:cNvSpPr>
            <a:spLocks noGrp="1"/>
          </p:cNvSpPr>
          <p:nvPr>
            <p:ph type="title"/>
          </p:nvPr>
        </p:nvSpPr>
        <p:spPr>
          <a:xfrm>
            <a:off x="1073728" y="1093789"/>
            <a:ext cx="10023763" cy="831706"/>
          </a:xfrm>
        </p:spPr>
        <p:txBody>
          <a:bodyPr vert="horz"/>
          <a:lstStyle>
            <a:lvl1pPr rtl="0">
              <a:defRPr>
                <a:solidFill>
                  <a:schemeClr val="bg1"/>
                </a:solidFill>
              </a:defRPr>
            </a:lvl1pPr>
          </a:lstStyle>
          <a:p>
            <a:r>
              <a:rPr lang="en-CA"/>
              <a:t>Click to edit Master title style</a:t>
            </a:r>
          </a:p>
        </p:txBody>
      </p:sp>
      <p:sp>
        <p:nvSpPr>
          <p:cNvPr id="5" name="Footer Placeholder 1">
            <a:extLst>
              <a:ext uri="{FF2B5EF4-FFF2-40B4-BE49-F238E27FC236}">
                <a16:creationId xmlns:a16="http://schemas.microsoft.com/office/drawing/2014/main" id="{97F09EC9-3F01-A5E4-62D6-E375E7B2DD02}"/>
              </a:ext>
            </a:extLst>
          </p:cNvPr>
          <p:cNvSpPr>
            <a:spLocks noGrp="1"/>
          </p:cNvSpPr>
          <p:nvPr>
            <p:ph type="ftr" sz="quarter" idx="11"/>
          </p:nvPr>
        </p:nvSpPr>
        <p:spPr>
          <a:xfrm>
            <a:off x="0" y="6356350"/>
            <a:ext cx="4114800" cy="501650"/>
          </a:xfrm>
        </p:spPr>
        <p:txBody>
          <a:bodyPr/>
          <a:lstStyle>
            <a:lvl1pPr rtl="0">
              <a:defRPr/>
            </a:lvl1pPr>
          </a:lstStyle>
          <a:p>
            <a:r>
              <a:rPr lang="en-CA">
                <a:solidFill>
                  <a:schemeClr val="accent6">
                    <a:lumMod val="60000"/>
                    <a:lumOff val="40000"/>
                  </a:schemeClr>
                </a:solidFill>
              </a:rPr>
              <a:t>Info-Tech Research Group</a:t>
            </a:r>
          </a:p>
        </p:txBody>
      </p:sp>
      <p:sp>
        <p:nvSpPr>
          <p:cNvPr id="6" name="Slide Number Placeholder 2">
            <a:extLst>
              <a:ext uri="{FF2B5EF4-FFF2-40B4-BE49-F238E27FC236}">
                <a16:creationId xmlns:a16="http://schemas.microsoft.com/office/drawing/2014/main" id="{3F8D379F-4E2F-B7E6-142B-190A7FAA4D05}"/>
              </a:ext>
            </a:extLst>
          </p:cNvPr>
          <p:cNvSpPr>
            <a:spLocks noGrp="1"/>
          </p:cNvSpPr>
          <p:nvPr>
            <p:ph type="sldNum" sz="quarter" idx="12"/>
          </p:nvPr>
        </p:nvSpPr>
        <p:spPr>
          <a:xfrm>
            <a:off x="9448800" y="6356350"/>
            <a:ext cx="2743200" cy="501650"/>
          </a:xfrm>
        </p:spPr>
        <p:txBody>
          <a:bodyPr/>
          <a:lstStyle>
            <a:lvl1pPr rtl="0">
              <a:defRPr/>
            </a:lvl1pPr>
          </a:lstStyle>
          <a:p>
            <a:fld id="{EE8C57DE-1A3C-DE4B-A738-E42A62AA58C7}" type="slidenum">
              <a:rPr lang="en-CA" smtClean="0">
                <a:solidFill>
                  <a:schemeClr val="accent6">
                    <a:lumMod val="60000"/>
                    <a:lumOff val="40000"/>
                  </a:schemeClr>
                </a:solidFill>
              </a:rPr>
              <a:pPr/>
              <a:t>‹#›</a:t>
            </a:fld>
            <a:endParaRPr lang="en-CA">
              <a:solidFill>
                <a:schemeClr val="accent6">
                  <a:lumMod val="60000"/>
                  <a:lumOff val="40000"/>
                </a:schemeClr>
              </a:solidFill>
            </a:endParaRPr>
          </a:p>
        </p:txBody>
      </p:sp>
    </p:spTree>
    <p:extLst>
      <p:ext uri="{BB962C8B-B14F-4D97-AF65-F5344CB8AC3E}">
        <p14:creationId xmlns:p14="http://schemas.microsoft.com/office/powerpoint/2010/main" val="1246523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2DBF1DF-3AF2-E896-0A7E-8CE7B2D5C490}"/>
              </a:ext>
            </a:extLst>
          </p:cNvPr>
          <p:cNvGraphicFramePr>
            <a:graphicFrameLocks noChangeAspect="1"/>
          </p:cNvGraphicFramePr>
          <p:nvPr userDrawn="1">
            <p:custDataLst>
              <p:tags r:id="rId6"/>
            </p:custDataLst>
            <p:extLst>
              <p:ext uri="{D42A27DB-BD31-4B8C-83A1-F6EECF244321}">
                <p14:modId xmlns:p14="http://schemas.microsoft.com/office/powerpoint/2010/main" val="2707406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4" progId="TCLayout.ActiveDocument.1">
                  <p:embed/>
                </p:oleObj>
              </mc:Choice>
              <mc:Fallback>
                <p:oleObj name="think-cell Slide" r:id="rId8" imgW="395" imgH="394" progId="TCLayout.ActiveDocument.1">
                  <p:embed/>
                  <p:pic>
                    <p:nvPicPr>
                      <p:cNvPr id="7" name="think-cell data - do not delete" hidden="1">
                        <a:extLst>
                          <a:ext uri="{FF2B5EF4-FFF2-40B4-BE49-F238E27FC236}">
                            <a16:creationId xmlns:a16="http://schemas.microsoft.com/office/drawing/2014/main" id="{92DBF1DF-3AF2-E896-0A7E-8CE7B2D5C490}"/>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9832A59-6776-FB45-B128-62CA5AD9D5A6}"/>
              </a:ext>
            </a:extLst>
          </p:cNvPr>
          <p:cNvSpPr>
            <a:spLocks noGrp="1"/>
          </p:cNvSpPr>
          <p:nvPr>
            <p:ph type="title"/>
          </p:nvPr>
        </p:nvSpPr>
        <p:spPr>
          <a:xfrm>
            <a:off x="1073728" y="1093789"/>
            <a:ext cx="10023763" cy="831706"/>
          </a:xfrm>
          <a:prstGeom prst="rect">
            <a:avLst/>
          </a:prstGeom>
        </p:spPr>
        <p:txBody>
          <a:bodyPr vert="horz" lIns="0" tIns="0" rIns="0" bIns="0" rtlCol="0" anchor="t" anchorCtr="0">
            <a:noAutofit/>
          </a:bodyPr>
          <a:lstStyle/>
          <a:p>
            <a:r>
              <a:rPr lang="en-CA"/>
              <a:t>Click to edit Master title style</a:t>
            </a:r>
          </a:p>
        </p:txBody>
      </p:sp>
      <p:sp>
        <p:nvSpPr>
          <p:cNvPr id="3" name="Text Placeholder 2">
            <a:extLst>
              <a:ext uri="{FF2B5EF4-FFF2-40B4-BE49-F238E27FC236}">
                <a16:creationId xmlns:a16="http://schemas.microsoft.com/office/drawing/2014/main" id="{5547967F-AA4E-7F4F-805F-2214EA7494E3}"/>
              </a:ext>
            </a:extLst>
          </p:cNvPr>
          <p:cNvSpPr>
            <a:spLocks noGrp="1"/>
          </p:cNvSpPr>
          <p:nvPr>
            <p:ph type="body" idx="1"/>
          </p:nvPr>
        </p:nvSpPr>
        <p:spPr>
          <a:xfrm>
            <a:off x="1073728" y="2060432"/>
            <a:ext cx="10023763" cy="4077132"/>
          </a:xfrm>
          <a:prstGeom prst="rect">
            <a:avLst/>
          </a:prstGeom>
        </p:spPr>
        <p:txBody>
          <a:bodyPr vert="horz" lIns="0" tIns="0" rIns="0" bIns="0" rtlCol="0">
            <a:noAutofit/>
          </a:bodyPr>
          <a:lstStyle/>
          <a:p>
            <a:pPr lvl="0"/>
            <a:r>
              <a:rPr lang="en-CA"/>
              <a:t>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Footer Placeholder 4">
            <a:extLst>
              <a:ext uri="{FF2B5EF4-FFF2-40B4-BE49-F238E27FC236}">
                <a16:creationId xmlns:a16="http://schemas.microsoft.com/office/drawing/2014/main" id="{5704D350-5450-4948-9920-22A86B98D72D}"/>
              </a:ext>
            </a:extLst>
          </p:cNvPr>
          <p:cNvSpPr>
            <a:spLocks noGrp="1"/>
          </p:cNvSpPr>
          <p:nvPr>
            <p:ph type="ftr" sz="quarter" idx="3"/>
          </p:nvPr>
        </p:nvSpPr>
        <p:spPr>
          <a:xfrm>
            <a:off x="0" y="6356350"/>
            <a:ext cx="4114800" cy="501650"/>
          </a:xfrm>
          <a:prstGeom prst="rect">
            <a:avLst/>
          </a:prstGeom>
        </p:spPr>
        <p:txBody>
          <a:bodyPr vert="horz" lIns="251999" tIns="45720" rIns="91440" bIns="251999" rtlCol="0" anchor="b" anchorCtr="0">
            <a:noAutofit/>
          </a:bodyPr>
          <a:lstStyle>
            <a:lvl1pPr algn="l" rtl="0">
              <a:defRPr sz="1000">
                <a:solidFill>
                  <a:schemeClr val="tx1">
                    <a:tint val="75000"/>
                  </a:schemeClr>
                </a:solidFill>
                <a:latin typeface="Montserrat" pitchFamily="2" charset="77"/>
                <a:cs typeface="Arial" panose="020B0604020202020204" pitchFamily="34" charset="0"/>
              </a:defRPr>
            </a:lvl1pPr>
          </a:lstStyle>
          <a:p>
            <a:r>
              <a:rPr lang="en-CA"/>
              <a:t>Info-Tech Research Group</a:t>
            </a:r>
          </a:p>
        </p:txBody>
      </p:sp>
      <p:sp>
        <p:nvSpPr>
          <p:cNvPr id="6" name="Slide Number Placeholder 5">
            <a:extLst>
              <a:ext uri="{FF2B5EF4-FFF2-40B4-BE49-F238E27FC236}">
                <a16:creationId xmlns:a16="http://schemas.microsoft.com/office/drawing/2014/main" id="{24E49F97-1C4E-0647-9737-9FF0842D361F}"/>
              </a:ext>
            </a:extLst>
          </p:cNvPr>
          <p:cNvSpPr>
            <a:spLocks noGrp="1"/>
          </p:cNvSpPr>
          <p:nvPr>
            <p:ph type="sldNum" sz="quarter" idx="4"/>
          </p:nvPr>
        </p:nvSpPr>
        <p:spPr>
          <a:xfrm>
            <a:off x="9448800" y="6356350"/>
            <a:ext cx="2743200" cy="501650"/>
          </a:xfrm>
          <a:prstGeom prst="rect">
            <a:avLst/>
          </a:prstGeom>
        </p:spPr>
        <p:txBody>
          <a:bodyPr vert="horz" lIns="91440" tIns="45720" rIns="251999" bIns="251999" rtlCol="0" anchor="b" anchorCtr="0">
            <a:noAutofit/>
          </a:bodyPr>
          <a:lstStyle>
            <a:lvl1pPr algn="r" rtl="0">
              <a:defRPr sz="1000">
                <a:solidFill>
                  <a:schemeClr val="tx1">
                    <a:tint val="75000"/>
                  </a:schemeClr>
                </a:solidFill>
                <a:latin typeface="Montserrat" pitchFamily="2" charset="77"/>
                <a:cs typeface="Arial" panose="020B0604020202020204" pitchFamily="34" charset="0"/>
              </a:defRPr>
            </a:lvl1pPr>
          </a:lstStyle>
          <a:p>
            <a:fld id="{EE8C57DE-1A3C-DE4B-A738-E42A62AA58C7}" type="slidenum">
              <a:rPr lang="en-CA" smtClean="0"/>
              <a:pPr/>
              <a:t>‹#›</a:t>
            </a:fld>
            <a:endParaRPr lang="en-CA"/>
          </a:p>
        </p:txBody>
      </p:sp>
    </p:spTree>
    <p:extLst>
      <p:ext uri="{BB962C8B-B14F-4D97-AF65-F5344CB8AC3E}">
        <p14:creationId xmlns:p14="http://schemas.microsoft.com/office/powerpoint/2010/main" val="1847395747"/>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98" r:id="rId3"/>
    <p:sldLayoutId id="2147483697" r:id="rId4"/>
  </p:sldLayoutIdLst>
  <p:hf hdr="0" dt="0"/>
  <p:txStyles>
    <p:titleStyle>
      <a:lvl1pPr algn="l" defTabSz="914400" rtl="0" eaLnBrk="1" latinLnBrk="0" hangingPunct="1">
        <a:lnSpc>
          <a:spcPct val="90000"/>
        </a:lnSpc>
        <a:spcBef>
          <a:spcPct val="0"/>
        </a:spcBef>
        <a:buNone/>
        <a:defRPr sz="4000" b="0" i="0" kern="1200">
          <a:solidFill>
            <a:srgbClr val="717272"/>
          </a:solidFill>
          <a:latin typeface="Montserra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600" b="0"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userDrawn="1">
          <p15:clr>
            <a:srgbClr val="F26B43"/>
          </p15:clr>
        </p15:guide>
        <p15:guide id="2" pos="1549" userDrawn="1">
          <p15:clr>
            <a:srgbClr val="F26B43"/>
          </p15:clr>
        </p15:guide>
        <p15:guide id="3" pos="1776" userDrawn="1">
          <p15:clr>
            <a:srgbClr val="F26B43"/>
          </p15:clr>
        </p15:guide>
        <p15:guide id="4" pos="2638" userDrawn="1">
          <p15:clr>
            <a:srgbClr val="F26B43"/>
          </p15:clr>
        </p15:guide>
        <p15:guide id="5" pos="2865" userDrawn="1">
          <p15:clr>
            <a:srgbClr val="F26B43"/>
          </p15:clr>
        </p15:guide>
        <p15:guide id="6" pos="3727" userDrawn="1">
          <p15:clr>
            <a:srgbClr val="F26B43"/>
          </p15:clr>
        </p15:guide>
        <p15:guide id="7" pos="6131" userDrawn="1">
          <p15:clr>
            <a:srgbClr val="F26B43"/>
          </p15:clr>
        </p15:guide>
        <p15:guide id="8" pos="4815" userDrawn="1">
          <p15:clr>
            <a:srgbClr val="F26B43"/>
          </p15:clr>
        </p15:guide>
        <p15:guide id="9" pos="5042" userDrawn="1">
          <p15:clr>
            <a:srgbClr val="F26B43"/>
          </p15:clr>
        </p15:guide>
        <p15:guide id="10" pos="5904" userDrawn="1">
          <p15:clr>
            <a:srgbClr val="F26B43"/>
          </p15:clr>
        </p15:guide>
        <p15:guide id="11" orient="horz" pos="686" userDrawn="1">
          <p15:clr>
            <a:srgbClr val="F26B43"/>
          </p15:clr>
        </p15:guide>
        <p15:guide id="12" orient="horz" pos="3884" userDrawn="1">
          <p15:clr>
            <a:srgbClr val="F26B43"/>
          </p15:clr>
        </p15:guide>
        <p15:guide id="13" pos="7015" userDrawn="1">
          <p15:clr>
            <a:srgbClr val="F26B43"/>
          </p15:clr>
        </p15:guide>
        <p15:guide id="14"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s://www.infotech.com/events/las-vegas-live-june-10-12-2025" TargetMode="External"/><Relationship Id="rId5" Type="http://schemas.openxmlformats.org/officeDocument/2006/relationships/image" Target="../media/image2.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s://www.infotech.com/events/las-vegas-live-june-10-12-2025" TargetMode="External"/><Relationship Id="rId5" Type="http://schemas.openxmlformats.org/officeDocument/2006/relationships/image" Target="../media/image2.emf"/><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hyperlink" Target="https://www.infotech.com/events/las-vegas-live-june-10-12-2025" TargetMode="External"/><Relationship Id="rId5" Type="http://schemas.openxmlformats.org/officeDocument/2006/relationships/image" Target="../media/image2.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43D0FED-5437-4636-00E9-893856ABA9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think-cell data - do not delete" hidden="1">
                        <a:extLst>
                          <a:ext uri="{FF2B5EF4-FFF2-40B4-BE49-F238E27FC236}">
                            <a16:creationId xmlns:a16="http://schemas.microsoft.com/office/drawing/2014/main" id="{F43D0FED-5437-4636-00E9-893856ABA9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a:extLst>
              <a:ext uri="{FF2B5EF4-FFF2-40B4-BE49-F238E27FC236}">
                <a16:creationId xmlns:a16="http://schemas.microsoft.com/office/drawing/2014/main" id="{B748B6B6-81DC-F028-848A-D581AAE7C290}"/>
              </a:ext>
            </a:extLst>
          </p:cNvPr>
          <p:cNvPicPr>
            <a:picLocks noChangeAspect="1"/>
          </p:cNvPicPr>
          <p:nvPr/>
        </p:nvPicPr>
        <p:blipFill>
          <a:blip r:embed="rId6"/>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FFC41AF0-4B21-9188-EA1C-73129955A28A}"/>
              </a:ext>
            </a:extLst>
          </p:cNvPr>
          <p:cNvSpPr/>
          <p:nvPr/>
        </p:nvSpPr>
        <p:spPr>
          <a:xfrm>
            <a:off x="-1" y="0"/>
            <a:ext cx="11463131" cy="6858000"/>
          </a:xfrm>
          <a:prstGeom prst="rect">
            <a:avLst/>
          </a:prstGeom>
          <a:gradFill>
            <a:gsLst>
              <a:gs pos="0">
                <a:srgbClr val="004890"/>
              </a:gs>
              <a:gs pos="39000">
                <a:srgbClr val="002579">
                  <a:alpha val="73718"/>
                </a:srgbClr>
              </a:gs>
              <a:gs pos="85000">
                <a:srgbClr val="3A215A">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CA39B46-FDAA-8733-6D90-6F1FEC33E88D}"/>
              </a:ext>
            </a:extLst>
          </p:cNvPr>
          <p:cNvSpPr txBox="1"/>
          <p:nvPr/>
        </p:nvSpPr>
        <p:spPr>
          <a:xfrm>
            <a:off x="1332753" y="3974353"/>
            <a:ext cx="0" cy="0"/>
          </a:xfrm>
          <a:prstGeom prst="rect">
            <a:avLst/>
          </a:prstGeom>
        </p:spPr>
        <p:txBody>
          <a:bodyPr vert="horz" wrap="none" lIns="0" tIns="0" rIns="0" bIns="0" rtlCol="0">
            <a:noAutofit/>
          </a:bodyPr>
          <a:lstStyle/>
          <a:p>
            <a:pPr algn="l">
              <a:lnSpc>
                <a:spcPct val="110000"/>
              </a:lnSpc>
              <a:spcBef>
                <a:spcPts val="2600"/>
              </a:spcBef>
            </a:pPr>
            <a:endParaRPr lang="en-US" sz="2000" dirty="0">
              <a:solidFill>
                <a:schemeClr val="accent6"/>
              </a:solidFill>
              <a:latin typeface="Roboto Light" panose="02000000000000000000" pitchFamily="2" charset="0"/>
              <a:ea typeface="Roboto Light" panose="02000000000000000000" pitchFamily="2" charset="0"/>
            </a:endParaRPr>
          </a:p>
        </p:txBody>
      </p:sp>
      <p:sp>
        <p:nvSpPr>
          <p:cNvPr id="12" name="TextBox 11">
            <a:extLst>
              <a:ext uri="{FF2B5EF4-FFF2-40B4-BE49-F238E27FC236}">
                <a16:creationId xmlns:a16="http://schemas.microsoft.com/office/drawing/2014/main" id="{CA6BB5D4-5DDC-0EE2-17BC-F526A8EC29E8}"/>
              </a:ext>
            </a:extLst>
          </p:cNvPr>
          <p:cNvSpPr txBox="1"/>
          <p:nvPr/>
        </p:nvSpPr>
        <p:spPr>
          <a:xfrm>
            <a:off x="1" y="298931"/>
            <a:ext cx="1188720" cy="221013"/>
          </a:xfrm>
          <a:prstGeom prst="rect">
            <a:avLst/>
          </a:prstGeom>
          <a:solidFill>
            <a:srgbClr val="0C0045"/>
          </a:solidFill>
        </p:spPr>
        <p:txBody>
          <a:bodyPr vert="horz" wrap="square" lIns="0" tIns="36000" rIns="72000" bIns="36000" rtlCol="0" anchor="ctr" anchorCtr="0">
            <a:spAutoFit/>
          </a:bodyPr>
          <a:lstStyle/>
          <a:p>
            <a:pPr algn="r">
              <a:lnSpc>
                <a:spcPct val="110000"/>
              </a:lnSpc>
              <a:spcBef>
                <a:spcPts val="2600"/>
              </a:spcBef>
            </a:pPr>
            <a:r>
              <a:rPr lang="en-US" sz="900" spc="100">
                <a:solidFill>
                  <a:srgbClr val="34DAFF"/>
                </a:solidFill>
                <a:latin typeface="Exo" panose="02000503000000000000" pitchFamily="2" charset="77"/>
                <a:ea typeface="Roboto Light" panose="02000000000000000000" pitchFamily="2" charset="0"/>
              </a:rPr>
              <a:t>2025 AGENDA</a:t>
            </a:r>
            <a:endParaRPr lang="en-US" sz="900" spc="100" dirty="0">
              <a:solidFill>
                <a:srgbClr val="34DAFF"/>
              </a:solidFill>
              <a:latin typeface="Exo" panose="02000503000000000000" pitchFamily="2" charset="77"/>
              <a:ea typeface="Roboto Light" panose="02000000000000000000" pitchFamily="2" charset="0"/>
            </a:endParaRPr>
          </a:p>
        </p:txBody>
      </p:sp>
      <p:sp>
        <p:nvSpPr>
          <p:cNvPr id="9" name="TextBox 8">
            <a:extLst>
              <a:ext uri="{FF2B5EF4-FFF2-40B4-BE49-F238E27FC236}">
                <a16:creationId xmlns:a16="http://schemas.microsoft.com/office/drawing/2014/main" id="{8DBA4510-6417-3886-8524-FA31B67EDC93}"/>
              </a:ext>
            </a:extLst>
          </p:cNvPr>
          <p:cNvSpPr txBox="1"/>
          <p:nvPr/>
        </p:nvSpPr>
        <p:spPr>
          <a:xfrm>
            <a:off x="795131" y="3810379"/>
            <a:ext cx="4452730" cy="1530248"/>
          </a:xfrm>
          <a:prstGeom prst="rect">
            <a:avLst/>
          </a:prstGeom>
        </p:spPr>
        <p:txBody>
          <a:bodyPr vert="horz" wrap="none" lIns="0" tIns="0" rIns="0" bIns="0" rtlCol="0" anchor="t">
            <a:noAutofit/>
          </a:bodyPr>
          <a:lstStyle/>
          <a:p>
            <a:r>
              <a:rPr lang="en-US" sz="1200" dirty="0">
                <a:solidFill>
                  <a:schemeClr val="bg1"/>
                </a:solidFill>
                <a:latin typeface="Montserrat" pitchFamily="2" charset="77"/>
              </a:rPr>
              <a:t>Powered by Info-Tech LIVE</a:t>
            </a:r>
          </a:p>
          <a:p>
            <a:endParaRPr lang="en-US" sz="2000" dirty="0">
              <a:solidFill>
                <a:schemeClr val="bg1"/>
              </a:solidFill>
              <a:latin typeface="Montserrat" pitchFamily="2" charset="77"/>
            </a:endParaRPr>
          </a:p>
          <a:p>
            <a:endParaRPr lang="en-US" sz="2000" dirty="0">
              <a:solidFill>
                <a:schemeClr val="bg1"/>
              </a:solidFill>
              <a:latin typeface="Montserrat" pitchFamily="2" charset="77"/>
            </a:endParaRPr>
          </a:p>
          <a:p>
            <a:pPr>
              <a:lnSpc>
                <a:spcPct val="110000"/>
              </a:lnSpc>
            </a:pPr>
            <a:r>
              <a:rPr lang="en-US" dirty="0">
                <a:solidFill>
                  <a:schemeClr val="bg1"/>
                </a:solidFill>
                <a:latin typeface="Montserrat"/>
              </a:rPr>
              <a:t>September 10, 2025</a:t>
            </a:r>
          </a:p>
          <a:p>
            <a:pPr>
              <a:lnSpc>
                <a:spcPct val="110000"/>
              </a:lnSpc>
            </a:pPr>
            <a:r>
              <a:rPr lang="en-US" dirty="0">
                <a:solidFill>
                  <a:schemeClr val="bg1"/>
                </a:solidFill>
                <a:latin typeface="Montserrat" pitchFamily="2" charset="77"/>
              </a:rPr>
              <a:t>Washington, DC</a:t>
            </a:r>
          </a:p>
        </p:txBody>
      </p:sp>
      <p:sp>
        <p:nvSpPr>
          <p:cNvPr id="14" name="TextBox 13">
            <a:extLst>
              <a:ext uri="{FF2B5EF4-FFF2-40B4-BE49-F238E27FC236}">
                <a16:creationId xmlns:a16="http://schemas.microsoft.com/office/drawing/2014/main" id="{97600C4D-A95C-7D41-F6D5-39B79C01225C}"/>
              </a:ext>
            </a:extLst>
          </p:cNvPr>
          <p:cNvSpPr txBox="1"/>
          <p:nvPr/>
        </p:nvSpPr>
        <p:spPr>
          <a:xfrm>
            <a:off x="728870" y="2938465"/>
            <a:ext cx="6202019" cy="1090195"/>
          </a:xfrm>
          <a:prstGeom prst="rect">
            <a:avLst/>
          </a:prstGeom>
        </p:spPr>
        <p:txBody>
          <a:bodyPr vert="horz" wrap="square" lIns="0" tIns="0" rIns="0" bIns="0" rtlCol="0">
            <a:noAutofit/>
          </a:bodyPr>
          <a:lstStyle/>
          <a:p>
            <a:pPr>
              <a:lnSpc>
                <a:spcPct val="110000"/>
              </a:lnSpc>
              <a:spcBef>
                <a:spcPts val="2600"/>
              </a:spcBef>
            </a:pPr>
            <a:r>
              <a:rPr lang="en-US" sz="6000">
                <a:solidFill>
                  <a:schemeClr val="bg1"/>
                </a:solidFill>
                <a:latin typeface="Montserrat" pitchFamily="2" charset="77"/>
              </a:rPr>
              <a:t>IGNITE Events</a:t>
            </a:r>
            <a:endParaRPr lang="en-US" sz="6000" dirty="0">
              <a:solidFill>
                <a:schemeClr val="bg1"/>
              </a:solidFill>
              <a:latin typeface="Montserrat" pitchFamily="2" charset="77"/>
            </a:endParaRPr>
          </a:p>
        </p:txBody>
      </p:sp>
    </p:spTree>
    <p:extLst>
      <p:ext uri="{BB962C8B-B14F-4D97-AF65-F5344CB8AC3E}">
        <p14:creationId xmlns:p14="http://schemas.microsoft.com/office/powerpoint/2010/main" val="1187460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4D739-890F-6703-B152-E049C34E7354}"/>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F912773-3498-AD50-8AA6-4C0227AEB80F}"/>
              </a:ext>
            </a:extLst>
          </p:cNvPr>
          <p:cNvGraphicFramePr>
            <a:graphicFrameLocks noChangeAspect="1"/>
          </p:cNvGraphicFramePr>
          <p:nvPr>
            <p:custDataLst>
              <p:tags r:id="rId1"/>
            </p:custDataLst>
            <p:extLst>
              <p:ext uri="{D42A27DB-BD31-4B8C-83A1-F6EECF244321}">
                <p14:modId xmlns:p14="http://schemas.microsoft.com/office/powerpoint/2010/main" val="3295249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think-cell data - do not delete" hidden="1">
                        <a:extLst>
                          <a:ext uri="{FF2B5EF4-FFF2-40B4-BE49-F238E27FC236}">
                            <a16:creationId xmlns:a16="http://schemas.microsoft.com/office/drawing/2014/main" id="{FF912773-3498-AD50-8AA6-4C0227AEB80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D42A7362-D4FC-F1AA-7EAD-B67F563948E6}"/>
              </a:ext>
            </a:extLst>
          </p:cNvPr>
          <p:cNvSpPr txBox="1"/>
          <p:nvPr/>
        </p:nvSpPr>
        <p:spPr>
          <a:xfrm>
            <a:off x="6639859" y="-597647"/>
            <a:ext cx="0" cy="0"/>
          </a:xfrm>
          <a:prstGeom prst="rect">
            <a:avLst/>
          </a:prstGeom>
        </p:spPr>
        <p:txBody>
          <a:bodyPr vert="horz" wrap="none" lIns="0" tIns="0" rIns="0" bIns="0" rtlCol="0">
            <a:noAutofit/>
          </a:bodyPr>
          <a:lstStyle/>
          <a:p>
            <a:pPr algn="l">
              <a:lnSpc>
                <a:spcPct val="110000"/>
              </a:lnSpc>
              <a:spcBef>
                <a:spcPts val="2600"/>
              </a:spcBef>
            </a:pPr>
            <a:endParaRPr lang="en-CA" sz="2000">
              <a:solidFill>
                <a:schemeClr val="accent6"/>
              </a:solidFill>
              <a:latin typeface="Roboto Light" panose="02000000000000000000" pitchFamily="2" charset="0"/>
              <a:ea typeface="Roboto Light" panose="02000000000000000000" pitchFamily="2" charset="0"/>
            </a:endParaRPr>
          </a:p>
        </p:txBody>
      </p:sp>
      <p:graphicFrame>
        <p:nvGraphicFramePr>
          <p:cNvPr id="6" name="Table 3">
            <a:extLst>
              <a:ext uri="{FF2B5EF4-FFF2-40B4-BE49-F238E27FC236}">
                <a16:creationId xmlns:a16="http://schemas.microsoft.com/office/drawing/2014/main" id="{B5EBC07F-8C97-47F1-FCF3-2EEC82D69951}"/>
              </a:ext>
            </a:extLst>
          </p:cNvPr>
          <p:cNvGraphicFramePr>
            <a:graphicFrameLocks noGrp="1"/>
          </p:cNvGraphicFramePr>
          <p:nvPr>
            <p:extLst>
              <p:ext uri="{D42A27DB-BD31-4B8C-83A1-F6EECF244321}">
                <p14:modId xmlns:p14="http://schemas.microsoft.com/office/powerpoint/2010/main" val="1216543240"/>
              </p:ext>
            </p:extLst>
          </p:nvPr>
        </p:nvGraphicFramePr>
        <p:xfrm>
          <a:off x="348409" y="813623"/>
          <a:ext cx="11425580" cy="5413005"/>
        </p:xfrm>
        <a:graphic>
          <a:graphicData uri="http://schemas.openxmlformats.org/drawingml/2006/table">
            <a:tbl>
              <a:tblPr firstRow="1" bandRow="1">
                <a:tableStyleId>{5C22544A-7EE6-4342-B048-85BDC9FD1C3A}</a:tableStyleId>
              </a:tblPr>
              <a:tblGrid>
                <a:gridCol w="999911">
                  <a:extLst>
                    <a:ext uri="{9D8B030D-6E8A-4147-A177-3AD203B41FA5}">
                      <a16:colId xmlns:a16="http://schemas.microsoft.com/office/drawing/2014/main" val="1033960038"/>
                    </a:ext>
                  </a:extLst>
                </a:gridCol>
                <a:gridCol w="1542926">
                  <a:extLst>
                    <a:ext uri="{9D8B030D-6E8A-4147-A177-3AD203B41FA5}">
                      <a16:colId xmlns:a16="http://schemas.microsoft.com/office/drawing/2014/main" val="4095678519"/>
                    </a:ext>
                  </a:extLst>
                </a:gridCol>
                <a:gridCol w="2725783">
                  <a:extLst>
                    <a:ext uri="{9D8B030D-6E8A-4147-A177-3AD203B41FA5}">
                      <a16:colId xmlns:a16="http://schemas.microsoft.com/office/drawing/2014/main" val="18050185"/>
                    </a:ext>
                  </a:extLst>
                </a:gridCol>
                <a:gridCol w="1680754">
                  <a:extLst>
                    <a:ext uri="{9D8B030D-6E8A-4147-A177-3AD203B41FA5}">
                      <a16:colId xmlns:a16="http://schemas.microsoft.com/office/drawing/2014/main" val="590640519"/>
                    </a:ext>
                  </a:extLst>
                </a:gridCol>
                <a:gridCol w="4476206">
                  <a:extLst>
                    <a:ext uri="{9D8B030D-6E8A-4147-A177-3AD203B41FA5}">
                      <a16:colId xmlns:a16="http://schemas.microsoft.com/office/drawing/2014/main" val="1190484786"/>
                    </a:ext>
                  </a:extLst>
                </a:gridCol>
              </a:tblGrid>
              <a:tr h="286255">
                <a:tc>
                  <a:txBody>
                    <a:bodyPr/>
                    <a:lstStyle/>
                    <a:p>
                      <a:pPr algn="ctr" rtl="0"/>
                      <a:r>
                        <a:rPr lang="en-CA" sz="1000" b="0" i="0">
                          <a:solidFill>
                            <a:schemeClr val="bg1"/>
                          </a:solidFill>
                          <a:latin typeface="Montserrat"/>
                          <a:ea typeface="Roboto"/>
                        </a:rPr>
                        <a:t>Time</a:t>
                      </a:r>
                    </a:p>
                  </a:txBody>
                  <a:tcPr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CA" sz="1000" b="0" i="0">
                          <a:solidFill>
                            <a:schemeClr val="bg1"/>
                          </a:solidFill>
                          <a:latin typeface="Montserrat"/>
                          <a:ea typeface="Roboto"/>
                        </a:rPr>
                        <a:t>Session Type</a:t>
                      </a:r>
                    </a:p>
                  </a:txBody>
                  <a:tcPr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000" b="0" i="0">
                          <a:solidFill>
                            <a:schemeClr val="bg1"/>
                          </a:solidFill>
                          <a:latin typeface="Montserrat"/>
                          <a:ea typeface="Roboto"/>
                        </a:rPr>
                        <a:t>Session</a:t>
                      </a:r>
                      <a:endParaRPr lang="en-CA" sz="1000" b="0" i="0">
                        <a:solidFill>
                          <a:schemeClr val="bg1"/>
                        </a:solidFill>
                        <a:latin typeface="Montserrat"/>
                        <a:ea typeface="Roboto"/>
                      </a:endParaRPr>
                    </a:p>
                  </a:txBody>
                  <a:tcPr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US" sz="1000" b="0" i="0">
                          <a:solidFill>
                            <a:schemeClr val="bg1"/>
                          </a:solidFill>
                          <a:latin typeface="Montserrat"/>
                          <a:ea typeface="Roboto"/>
                        </a:rPr>
                        <a:t>Track</a:t>
                      </a:r>
                      <a:endParaRPr lang="en-CA"/>
                    </a:p>
                  </a:txBody>
                  <a:tcPr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CA" sz="1000" b="0" i="0">
                          <a:solidFill>
                            <a:schemeClr val="bg1"/>
                          </a:solidFill>
                          <a:latin typeface="Montserrat"/>
                          <a:ea typeface="Roboto"/>
                        </a:rPr>
                        <a:t>Description</a:t>
                      </a:r>
                    </a:p>
                  </a:txBody>
                  <a:tcPr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940456994"/>
                  </a:ext>
                </a:extLst>
              </a:tr>
              <a:tr h="319619">
                <a:tc>
                  <a:txBody>
                    <a:bodyPr/>
                    <a:lstStyle/>
                    <a:p>
                      <a:pPr algn="ctr" rtl="0"/>
                      <a:r>
                        <a:rPr lang="en-CA" sz="900" b="0" i="0">
                          <a:solidFill>
                            <a:srgbClr val="002060"/>
                          </a:solidFill>
                          <a:latin typeface="Roboto"/>
                          <a:ea typeface="Roboto"/>
                        </a:rPr>
                        <a:t>7:30 am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EE4F5">
                        <a:alpha val="50000"/>
                      </a:srgbClr>
                    </a:solidFill>
                  </a:tcPr>
                </a:tc>
                <a:tc gridSpan="4">
                  <a:txBody>
                    <a:bodyPr/>
                    <a:lstStyle/>
                    <a:p>
                      <a:pPr algn="ctr" rtl="0"/>
                      <a:r>
                        <a:rPr lang="en-CA" sz="800" b="0" i="0">
                          <a:solidFill>
                            <a:srgbClr val="002060"/>
                          </a:solidFill>
                          <a:latin typeface="Roboto Medium"/>
                          <a:ea typeface="Roboto Medium"/>
                        </a:rPr>
                        <a:t>REGISTRATION AND BREAKFAST</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EE4F5">
                        <a:alpha val="50000"/>
                      </a:srgbClr>
                    </a:solidFill>
                  </a:tcPr>
                </a:tc>
                <a:tc hMerge="1">
                  <a:txBody>
                    <a:bodyPr/>
                    <a:lstStyle/>
                    <a:p>
                      <a:endParaRPr lang="en-CA"/>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hMerge="1">
                  <a:txBody>
                    <a:bodyPr/>
                    <a:lstStyle/>
                    <a:p>
                      <a:endParaRPr lang="en-CA"/>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hMerge="1">
                  <a:txBody>
                    <a:bodyPr/>
                    <a:lstStyle/>
                    <a:p>
                      <a:endParaRPr lang="en-CA"/>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779827520"/>
                  </a:ext>
                </a:extLst>
              </a:tr>
              <a:tr h="1563190">
                <a:tc>
                  <a:txBody>
                    <a:bodyPr/>
                    <a:lstStyle/>
                    <a:p>
                      <a:pPr algn="ctr" rtl="0"/>
                      <a:r>
                        <a:rPr lang="en-CA" sz="900" b="0" i="0">
                          <a:solidFill>
                            <a:srgbClr val="002060"/>
                          </a:solidFill>
                          <a:latin typeface="Roboto"/>
                          <a:ea typeface="Roboto"/>
                        </a:rPr>
                        <a:t>8:30 am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rtl="0"/>
                      <a:r>
                        <a:rPr lang="en-CA" sz="800" b="0" i="0" kern="1200">
                          <a:solidFill>
                            <a:srgbClr val="002060"/>
                          </a:solidFill>
                          <a:latin typeface="Roboto Medium"/>
                          <a:ea typeface="Roboto Medium"/>
                          <a:cs typeface="+mn-cs"/>
                        </a:rPr>
                        <a:t>WELCOME &amp; OPENING TECHNOLOGY KEYNOTE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l" rtl="0"/>
                      <a:r>
                        <a:rPr lang="en-CA" sz="1000" b="1" i="0" kern="1200">
                          <a:solidFill>
                            <a:srgbClr val="002060"/>
                          </a:solidFill>
                          <a:latin typeface="Roboto"/>
                          <a:ea typeface="Roboto"/>
                          <a:cs typeface="+mn-cs"/>
                        </a:rPr>
                        <a:t>Transform IT. Transform Everything</a:t>
                      </a:r>
                      <a:endParaRPr lang="en-CA" sz="800" b="0" i="0" kern="1200">
                        <a:solidFill>
                          <a:srgbClr val="002060"/>
                        </a:solidFill>
                        <a:latin typeface="Roboto"/>
                        <a:ea typeface="Roboto"/>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36000" algn="l" rtl="0"/>
                      <a:r>
                        <a:rPr lang="en-CA" sz="1000" b="0" i="0" kern="1200">
                          <a:solidFill>
                            <a:srgbClr val="002060"/>
                          </a:solidFill>
                          <a:latin typeface="Roboto"/>
                          <a:ea typeface="Roboto"/>
                          <a:cs typeface="+mn-cs"/>
                        </a:rPr>
                        <a:t>Exponential IT &amp; AI</a:t>
                      </a:r>
                      <a:endParaRPr lang="en-CA" sz="800" b="0" i="0" kern="1200">
                        <a:solidFill>
                          <a:srgbClr val="002060"/>
                        </a:solidFill>
                        <a:latin typeface="Roboto"/>
                        <a:ea typeface="Roboto"/>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35560" algn="l" rtl="0"/>
                      <a:r>
                        <a:rPr lang="en-US" sz="1000" b="0" i="0">
                          <a:solidFill>
                            <a:srgbClr val="002060"/>
                          </a:solidFill>
                          <a:latin typeface="Roboto"/>
                          <a:ea typeface="Roboto"/>
                        </a:rPr>
                        <a:t>The past two years have seen unprecedented advances in both technology and societal changes. In a world of critical changes to supply chains, reciprocal tariffs, market volatility, and AI breakthroughs, how can today's CIO survive the collision of the major global forces? In this talk, we will explore how to meet socio-political and cultural uncertainty head on by leveraging advanced technology and Exponential IT. If CIOs can transform their departments using exponential technologies, they can become the organizational leaders necessary in this new age of technology-first enterprises.</a:t>
                      </a:r>
                      <a:endParaRPr lang="en-CA" sz="800" b="0" i="0" kern="1200">
                        <a:solidFill>
                          <a:srgbClr val="002060"/>
                        </a:solidFill>
                        <a:latin typeface="Roboto"/>
                        <a:ea typeface="Roboto"/>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2642551367"/>
                  </a:ext>
                </a:extLst>
              </a:tr>
              <a:tr h="1214842">
                <a:tc>
                  <a:txBody>
                    <a:bodyPr/>
                    <a:lstStyle/>
                    <a:p>
                      <a:pPr algn="ctr" rtl="0"/>
                      <a:r>
                        <a:rPr lang="en-CA" sz="900" b="0" i="0">
                          <a:solidFill>
                            <a:srgbClr val="002060"/>
                          </a:solidFill>
                          <a:latin typeface="Roboto"/>
                          <a:ea typeface="Roboto"/>
                        </a:rPr>
                        <a:t>9:00 am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800" b="0" i="0" kern="1200">
                          <a:solidFill>
                            <a:srgbClr val="002060"/>
                          </a:solidFill>
                          <a:latin typeface="Roboto Medium"/>
                          <a:ea typeface="Roboto Medium"/>
                          <a:cs typeface="+mn-cs"/>
                        </a:rPr>
                        <a:t>TECHNOLOGY KEYNOTE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a:solidFill>
                            <a:srgbClr val="002060"/>
                          </a:solidFill>
                          <a:latin typeface="Roboto"/>
                          <a:ea typeface="Roboto"/>
                          <a:cs typeface="+mn-cs"/>
                        </a:rPr>
                        <a:t>From Predictions to Reality: Exponential IT, Two Years Later</a:t>
                      </a:r>
                      <a:endParaRPr lang="en-CA" sz="800" b="0" i="0" kern="1200">
                        <a:solidFill>
                          <a:srgbClr val="002060"/>
                        </a:solidFill>
                        <a:latin typeface="Roboto"/>
                        <a:ea typeface="Roboto"/>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en-CA" sz="1000" b="0" i="0" kern="1200">
                          <a:solidFill>
                            <a:srgbClr val="002060"/>
                          </a:solidFill>
                          <a:latin typeface="Roboto"/>
                          <a:ea typeface="Roboto"/>
                          <a:cs typeface="+mn-cs"/>
                        </a:rPr>
                        <a:t>Exponential IT &amp; AI</a:t>
                      </a:r>
                      <a:endParaRPr lang="en-CA" sz="800" b="0" i="0" kern="1200">
                        <a:solidFill>
                          <a:srgbClr val="002060"/>
                        </a:solidFill>
                        <a:latin typeface="Roboto"/>
                        <a:ea typeface="Roboto"/>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en-US" sz="1000" b="0" i="0">
                          <a:solidFill>
                            <a:srgbClr val="002060"/>
                          </a:solidFill>
                          <a:latin typeface="Roboto"/>
                          <a:ea typeface="Roboto"/>
                        </a:rPr>
                        <a:t>The technology landscape has shifted significantly in the past two years. In this session, we will explore the exciting and emerging technologies driving Exponential IT. Discover how these technologies are transforming industries, connecting through the value chain to impact IT operations, and learn how IT leaders can navigate this evolving landscape to deliver organizational value.</a:t>
                      </a:r>
                      <a:endParaRPr lang="en-CA" sz="800" b="0" i="0" kern="1200">
                        <a:solidFill>
                          <a:srgbClr val="002060"/>
                        </a:solidFill>
                        <a:latin typeface="Roboto"/>
                        <a:ea typeface="Roboto"/>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1216214129"/>
                  </a:ext>
                </a:extLst>
              </a:tr>
              <a:tr h="418014">
                <a:tc>
                  <a:txBody>
                    <a:bodyPr/>
                    <a:lstStyle/>
                    <a:p>
                      <a:pPr algn="ctr" rtl="0"/>
                      <a:r>
                        <a:rPr lang="en-CA" sz="900" b="0" i="0">
                          <a:solidFill>
                            <a:srgbClr val="002060"/>
                          </a:solidFill>
                          <a:latin typeface="Roboto"/>
                          <a:ea typeface="Roboto"/>
                        </a:rPr>
                        <a:t>9:30 am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EE4F5">
                        <a:alpha val="50000"/>
                      </a:srgbClr>
                    </a:solidFill>
                  </a:tcPr>
                </a:tc>
                <a:tc gridSpan="4">
                  <a:txBody>
                    <a:bodyPr/>
                    <a:lstStyle/>
                    <a:p>
                      <a:pPr algn="ctr" rtl="0"/>
                      <a:r>
                        <a:rPr lang="en-CA" sz="800" b="0" i="0" kern="1200">
                          <a:solidFill>
                            <a:srgbClr val="002060"/>
                          </a:solidFill>
                          <a:latin typeface="Roboto Medium"/>
                          <a:ea typeface="Roboto Medium"/>
                          <a:cs typeface="+mn-cs"/>
                        </a:rPr>
                        <a:t>NETWORKING BREAK</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EE4F5">
                        <a:alpha val="50000"/>
                      </a:srgbClr>
                    </a:solidFill>
                  </a:tcPr>
                </a:tc>
                <a:tc hMerge="1">
                  <a:txBody>
                    <a:bodyPr/>
                    <a:lstStyle/>
                    <a:p>
                      <a:endParaRPr lang="en-CA"/>
                    </a:p>
                  </a:txBody>
                  <a:tcPr/>
                </a:tc>
                <a:tc hMerge="1">
                  <a:txBody>
                    <a:bodyPr/>
                    <a:lstStyle/>
                    <a:p>
                      <a:endParaRPr lang="en-CA"/>
                    </a:p>
                  </a:txBody>
                  <a:tcP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tcPr>
                </a:tc>
                <a:tc hMerge="1">
                  <a:txBody>
                    <a:bodyPr/>
                    <a:lstStyle/>
                    <a:p>
                      <a:endParaRPr lang="en-CA"/>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EE4F5">
                        <a:alpha val="50000"/>
                      </a:srgbClr>
                    </a:solidFill>
                  </a:tcPr>
                </a:tc>
                <a:extLst>
                  <a:ext uri="{0D108BD9-81ED-4DB2-BD59-A6C34878D82A}">
                    <a16:rowId xmlns:a16="http://schemas.microsoft.com/office/drawing/2014/main" val="3327786037"/>
                  </a:ext>
                </a:extLst>
              </a:tr>
              <a:tr h="679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900" b="0" i="0">
                          <a:solidFill>
                            <a:srgbClr val="002060"/>
                          </a:solidFill>
                          <a:latin typeface="Roboto"/>
                          <a:ea typeface="Roboto"/>
                        </a:rPr>
                        <a:t>9:45 am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800" b="0" i="0" kern="1200">
                          <a:solidFill>
                            <a:srgbClr val="002060"/>
                          </a:solidFill>
                          <a:latin typeface="Roboto Medium"/>
                          <a:ea typeface="Roboto Medium"/>
                          <a:cs typeface="+mn-cs"/>
                        </a:rPr>
                        <a:t>ACTIVITY</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a:solidFill>
                            <a:srgbClr val="002060"/>
                          </a:solidFill>
                          <a:latin typeface="Roboto"/>
                          <a:ea typeface="Roboto"/>
                          <a:cs typeface="+mn-cs"/>
                        </a:rPr>
                        <a:t>Build Your AI Strategy &amp; Roadmap</a:t>
                      </a:r>
                      <a:endParaRPr lang="en-CA" sz="800" b="0" i="0" kern="1200">
                        <a:solidFill>
                          <a:srgbClr val="002060"/>
                        </a:solidFill>
                        <a:latin typeface="Roboto"/>
                        <a:ea typeface="Roboto"/>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rgbClr val="99999A"/>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36000" marR="0" lvl="0" indent="0" algn="l" rtl="0" eaLnBrk="1" fontAlgn="auto" latinLnBrk="0" hangingPunct="1">
                        <a:lnSpc>
                          <a:spcPct val="100000"/>
                        </a:lnSpc>
                        <a:spcBef>
                          <a:spcPts val="0"/>
                        </a:spcBef>
                        <a:spcAft>
                          <a:spcPts val="0"/>
                        </a:spcAft>
                        <a:buClrTx/>
                        <a:buSzTx/>
                        <a:buFontTx/>
                        <a:buNone/>
                      </a:pPr>
                      <a:r>
                        <a:rPr lang="en-CA" sz="1000" b="0" i="0" kern="1200">
                          <a:solidFill>
                            <a:srgbClr val="002060"/>
                          </a:solidFill>
                          <a:latin typeface="Roboto"/>
                          <a:ea typeface="Roboto"/>
                          <a:cs typeface="+mn-cs"/>
                        </a:rPr>
                        <a:t>Exponential IT &amp; AI</a:t>
                      </a:r>
                      <a:endParaRPr lang="en-CA" sz="800" b="0" i="0" kern="1200">
                        <a:solidFill>
                          <a:srgbClr val="002060"/>
                        </a:solidFill>
                        <a:latin typeface="Roboto Medium" panose="02000000000000000000" pitchFamily="2" charset="0"/>
                        <a:ea typeface="Roboto Medium" panose="02000000000000000000" pitchFamily="2" charset="0"/>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rgbClr val="99999A"/>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36000" marR="0" lvl="0" indent="0" algn="l" rtl="0" eaLnBrk="1" fontAlgn="auto" latinLnBrk="0" hangingPunct="1">
                        <a:lnSpc>
                          <a:spcPct val="100000"/>
                        </a:lnSpc>
                        <a:spcBef>
                          <a:spcPts val="0"/>
                        </a:spcBef>
                        <a:spcAft>
                          <a:spcPts val="0"/>
                        </a:spcAft>
                        <a:buClrTx/>
                        <a:buSzTx/>
                        <a:buFontTx/>
                        <a:buNone/>
                      </a:pPr>
                      <a:r>
                        <a:rPr kumimoji="0" lang="en-US" sz="1000" b="0" i="0" u="none" strike="noStrike" kern="1200" cap="none" spc="0" normalizeH="0" baseline="0" noProof="0" dirty="0">
                          <a:ln>
                            <a:noFill/>
                          </a:ln>
                          <a:solidFill>
                            <a:srgbClr val="002060"/>
                          </a:solidFill>
                          <a:effectLst/>
                          <a:uLnTx/>
                          <a:uFillTx/>
                          <a:latin typeface="Roboto"/>
                          <a:ea typeface="Roboto"/>
                          <a:cs typeface="+mn-cs"/>
                        </a:rPr>
                        <a:t>In this interactive session, we will help you derive an initial shortlist of AI use cases to guide the foundational steps of creating an AI strategy and roadmap.</a:t>
                      </a:r>
                      <a:endParaRPr lang="en-CA" sz="800" b="0" i="0" kern="1200" dirty="0">
                        <a:solidFill>
                          <a:srgbClr val="002060"/>
                        </a:solidFill>
                        <a:latin typeface="Roboto Medium" panose="02000000000000000000" pitchFamily="2" charset="0"/>
                        <a:ea typeface="Roboto Medium" panose="02000000000000000000" pitchFamily="2" charset="0"/>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2152253520"/>
                  </a:ext>
                </a:extLst>
              </a:tr>
              <a:tr h="9318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900" b="0" i="0">
                          <a:solidFill>
                            <a:srgbClr val="002060"/>
                          </a:solidFill>
                          <a:latin typeface="Roboto"/>
                          <a:ea typeface="Roboto"/>
                        </a:rPr>
                        <a:t>9:45 am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800" b="0" i="0" kern="1200">
                          <a:solidFill>
                            <a:srgbClr val="002060"/>
                          </a:solidFill>
                          <a:latin typeface="Roboto Medium"/>
                          <a:ea typeface="Roboto Medium"/>
                          <a:cs typeface="+mn-cs"/>
                        </a:rPr>
                        <a:t>ACTIVITY</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a:solidFill>
                            <a:srgbClr val="000F69"/>
                          </a:solidFill>
                          <a:latin typeface="Roboto"/>
                        </a:rPr>
                        <a:t>Build a Business-Aligned IT Strategy </a:t>
                      </a:r>
                      <a:endParaRPr lang="en-CA" sz="800" b="0" i="0" kern="1200">
                        <a:solidFill>
                          <a:srgbClr val="002060"/>
                        </a:solidFill>
                        <a:latin typeface="Roboto"/>
                        <a:ea typeface="Roboto Medium" panose="02000000000000000000" pitchFamily="2" charset="0"/>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10800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rgbClr val="002060"/>
                          </a:solidFill>
                          <a:latin typeface="Roboto"/>
                          <a:ea typeface="Roboto"/>
                          <a:cs typeface="+mn-cs"/>
                        </a:rPr>
                        <a:t>Pla</a:t>
                      </a:r>
                      <a:r>
                        <a:rPr lang="en-CA" sz="1000" b="0" i="0" kern="1200">
                          <a:solidFill>
                            <a:srgbClr val="002060"/>
                          </a:solidFill>
                          <a:latin typeface="Roboto"/>
                          <a:ea typeface="Roboto"/>
                          <a:cs typeface="+mn-cs"/>
                        </a:rPr>
                        <a:t>ybooks</a:t>
                      </a:r>
                      <a:endParaRPr lang="en-CA" sz="800" b="0" i="0" kern="1200">
                        <a:solidFill>
                          <a:srgbClr val="002060"/>
                        </a:solidFill>
                        <a:latin typeface="Roboto"/>
                        <a:ea typeface="Roboto"/>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10800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060"/>
                          </a:solidFill>
                          <a:effectLst/>
                          <a:uLnTx/>
                          <a:uFillTx/>
                          <a:latin typeface="Roboto"/>
                          <a:ea typeface="Roboto"/>
                          <a:cs typeface="+mn-cs"/>
                        </a:rPr>
                        <a:t>In this session, our expert analysts will help you craft a 'goals cascade' for use in your IT strategy document. We will quickly work through the process of gathering enough business context and details of new and existing IT initiatives to demonstrate how to achieve alignment.</a:t>
                      </a:r>
                      <a:endParaRPr lang="en-CA" sz="800" b="0" i="0" kern="1200" dirty="0">
                        <a:solidFill>
                          <a:srgbClr val="002060"/>
                        </a:solidFill>
                        <a:latin typeface="Roboto"/>
                        <a:ea typeface="Roboto"/>
                        <a:cs typeface="+mn-cs"/>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1904510232"/>
                  </a:ext>
                </a:extLst>
              </a:tr>
            </a:tbl>
          </a:graphicData>
        </a:graphic>
      </p:graphicFrame>
      <p:sp>
        <p:nvSpPr>
          <p:cNvPr id="7" name="TextBox 6">
            <a:extLst>
              <a:ext uri="{FF2B5EF4-FFF2-40B4-BE49-F238E27FC236}">
                <a16:creationId xmlns:a16="http://schemas.microsoft.com/office/drawing/2014/main" id="{BDB2001D-FA70-0F0F-6892-062A08188CE5}"/>
              </a:ext>
            </a:extLst>
          </p:cNvPr>
          <p:cNvSpPr txBox="1"/>
          <p:nvPr/>
        </p:nvSpPr>
        <p:spPr>
          <a:xfrm>
            <a:off x="314959" y="86837"/>
            <a:ext cx="7086379" cy="422024"/>
          </a:xfrm>
          <a:prstGeom prst="rect">
            <a:avLst/>
          </a:prstGeom>
        </p:spPr>
        <p:txBody>
          <a:bodyPr vert="horz" wrap="square" lIns="0" tIns="0" rIns="0" bIns="0" rtlCol="0" anchor="t">
            <a:noAutofit/>
          </a:bodyPr>
          <a:lstStyle/>
          <a:p>
            <a:pPr>
              <a:lnSpc>
                <a:spcPct val="110000"/>
              </a:lnSpc>
              <a:spcBef>
                <a:spcPts val="2600"/>
              </a:spcBef>
            </a:pPr>
            <a:r>
              <a:rPr lang="en-CA" sz="2800">
                <a:solidFill>
                  <a:srgbClr val="000F69"/>
                </a:solidFill>
                <a:latin typeface="Montserrat"/>
              </a:rPr>
              <a:t>IGNITE Agenda</a:t>
            </a:r>
            <a:endParaRPr lang="en-CA" sz="2800">
              <a:solidFill>
                <a:srgbClr val="0C7BBD"/>
              </a:solidFill>
              <a:latin typeface="Montserrat"/>
            </a:endParaRPr>
          </a:p>
        </p:txBody>
      </p:sp>
      <p:sp>
        <p:nvSpPr>
          <p:cNvPr id="9" name="Content Placeholder 5">
            <a:extLst>
              <a:ext uri="{FF2B5EF4-FFF2-40B4-BE49-F238E27FC236}">
                <a16:creationId xmlns:a16="http://schemas.microsoft.com/office/drawing/2014/main" id="{56ECE898-AFE7-A19A-5139-BECBB0782A88}"/>
              </a:ext>
            </a:extLst>
          </p:cNvPr>
          <p:cNvSpPr txBox="1">
            <a:spLocks/>
          </p:cNvSpPr>
          <p:nvPr/>
        </p:nvSpPr>
        <p:spPr>
          <a:xfrm>
            <a:off x="314959" y="551752"/>
            <a:ext cx="5313363" cy="471487"/>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600" b="0"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solidFill>
                  <a:srgbClr val="002060"/>
                </a:solidFill>
                <a:latin typeface="Montserrat Light"/>
              </a:rPr>
              <a:t>September 10, 2025</a:t>
            </a:r>
            <a:endParaRPr lang="en-CA" sz="1200" dirty="0">
              <a:solidFill>
                <a:srgbClr val="002060"/>
              </a:solidFill>
              <a:latin typeface="Montserrat Light" pitchFamily="2" charset="77"/>
            </a:endParaRPr>
          </a:p>
        </p:txBody>
      </p:sp>
      <p:sp>
        <p:nvSpPr>
          <p:cNvPr id="3" name="TextBox 2">
            <a:extLst>
              <a:ext uri="{FF2B5EF4-FFF2-40B4-BE49-F238E27FC236}">
                <a16:creationId xmlns:a16="http://schemas.microsoft.com/office/drawing/2014/main" id="{F686E323-4652-8808-A196-026D80AF46A0}"/>
              </a:ext>
            </a:extLst>
          </p:cNvPr>
          <p:cNvSpPr txBox="1"/>
          <p:nvPr/>
        </p:nvSpPr>
        <p:spPr>
          <a:xfrm>
            <a:off x="255135" y="6613632"/>
            <a:ext cx="1128815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effectLst/>
                <a:uLnTx/>
                <a:uFillTx/>
                <a:latin typeface="Roboto" panose="02000000000000000000" pitchFamily="2" charset="0"/>
                <a:ea typeface="+mn-ea"/>
                <a:cs typeface="+mn-cs"/>
              </a:rPr>
              <a:t>© 2025 Info-Tech Research Group Inc. All rights reserved. Times subject to change. For full session details or to check for updates, see the </a:t>
            </a:r>
            <a:r>
              <a:rPr kumimoji="0" lang="en-AU" sz="800" b="0" i="0" u="none" strike="noStrike" kern="1200" cap="none" spc="0" normalizeH="0" baseline="0" noProof="0">
                <a:ln>
                  <a:noFill/>
                </a:ln>
                <a:effectLst/>
                <a:uLnTx/>
                <a:uFillTx/>
                <a:latin typeface="Roboto" panose="02000000000000000000" pitchFamily="2" charset="0"/>
                <a:ea typeface="+mn-ea"/>
                <a:cs typeface="+mn-cs"/>
                <a:hlinkClick r:id="rId6">
                  <a:extLst>
                    <a:ext uri="{A12FA001-AC4F-418D-AE19-62706E023703}">
                      <ahyp:hlinkClr xmlns:ahyp="http://schemas.microsoft.com/office/drawing/2018/hyperlinkcolor" val="tx"/>
                    </a:ext>
                  </a:extLst>
                </a:hlinkClick>
              </a:rPr>
              <a:t>Info-Tech LIVE webpage</a:t>
            </a:r>
            <a:r>
              <a:rPr lang="en-AU" sz="800">
                <a:latin typeface="Roboto" panose="02000000000000000000" pitchFamily="2" charset="0"/>
              </a:rPr>
              <a:t>.</a:t>
            </a:r>
            <a:endParaRPr kumimoji="0" lang="en-AU" sz="800" b="0" i="0" u="none" strike="noStrike" kern="1200" cap="none" spc="0" normalizeH="0" baseline="0" noProof="0">
              <a:ln>
                <a:noFill/>
              </a:ln>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155391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EDA35-AFAE-8895-45CB-F7254C46BFB9}"/>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2939531-7656-9187-BD37-7EFAD24D8D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think-cell data - do not delete" hidden="1">
                        <a:extLst>
                          <a:ext uri="{FF2B5EF4-FFF2-40B4-BE49-F238E27FC236}">
                            <a16:creationId xmlns:a16="http://schemas.microsoft.com/office/drawing/2014/main" id="{22939531-7656-9187-BD37-7EFAD24D8D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40FB2DDD-5316-B9EC-A3BE-1BD772D5B4B6}"/>
              </a:ext>
            </a:extLst>
          </p:cNvPr>
          <p:cNvSpPr txBox="1"/>
          <p:nvPr/>
        </p:nvSpPr>
        <p:spPr>
          <a:xfrm>
            <a:off x="6639859" y="-597647"/>
            <a:ext cx="0" cy="0"/>
          </a:xfrm>
          <a:prstGeom prst="rect">
            <a:avLst/>
          </a:prstGeom>
        </p:spPr>
        <p:txBody>
          <a:bodyPr vert="horz" wrap="none" lIns="0" tIns="0" rIns="0" bIns="0" rtlCol="0">
            <a:noAutofit/>
          </a:bodyPr>
          <a:lstStyle/>
          <a:p>
            <a:pPr algn="l">
              <a:lnSpc>
                <a:spcPct val="110000"/>
              </a:lnSpc>
              <a:spcBef>
                <a:spcPts val="2600"/>
              </a:spcBef>
            </a:pPr>
            <a:endParaRPr lang="en-CA" sz="2000">
              <a:solidFill>
                <a:schemeClr val="accent6"/>
              </a:solidFill>
              <a:latin typeface="Roboto Light" panose="02000000000000000000" pitchFamily="2" charset="0"/>
              <a:ea typeface="Roboto Light" panose="02000000000000000000" pitchFamily="2" charset="0"/>
            </a:endParaRPr>
          </a:p>
        </p:txBody>
      </p:sp>
      <p:graphicFrame>
        <p:nvGraphicFramePr>
          <p:cNvPr id="6" name="Table 3">
            <a:extLst>
              <a:ext uri="{FF2B5EF4-FFF2-40B4-BE49-F238E27FC236}">
                <a16:creationId xmlns:a16="http://schemas.microsoft.com/office/drawing/2014/main" id="{DEFE53A1-E073-B557-77E6-7A75B261ECA6}"/>
              </a:ext>
            </a:extLst>
          </p:cNvPr>
          <p:cNvGraphicFramePr>
            <a:graphicFrameLocks noGrp="1"/>
          </p:cNvGraphicFramePr>
          <p:nvPr>
            <p:extLst>
              <p:ext uri="{D42A27DB-BD31-4B8C-83A1-F6EECF244321}">
                <p14:modId xmlns:p14="http://schemas.microsoft.com/office/powerpoint/2010/main" val="4159542632"/>
              </p:ext>
            </p:extLst>
          </p:nvPr>
        </p:nvGraphicFramePr>
        <p:xfrm>
          <a:off x="348409" y="813623"/>
          <a:ext cx="11425580" cy="5543186"/>
        </p:xfrm>
        <a:graphic>
          <a:graphicData uri="http://schemas.openxmlformats.org/drawingml/2006/table">
            <a:tbl>
              <a:tblPr firstRow="1" bandRow="1">
                <a:tableStyleId>{5C22544A-7EE6-4342-B048-85BDC9FD1C3A}</a:tableStyleId>
              </a:tblPr>
              <a:tblGrid>
                <a:gridCol w="999911">
                  <a:extLst>
                    <a:ext uri="{9D8B030D-6E8A-4147-A177-3AD203B41FA5}">
                      <a16:colId xmlns:a16="http://schemas.microsoft.com/office/drawing/2014/main" val="1033960038"/>
                    </a:ext>
                  </a:extLst>
                </a:gridCol>
                <a:gridCol w="1542926">
                  <a:extLst>
                    <a:ext uri="{9D8B030D-6E8A-4147-A177-3AD203B41FA5}">
                      <a16:colId xmlns:a16="http://schemas.microsoft.com/office/drawing/2014/main" val="4095678519"/>
                    </a:ext>
                  </a:extLst>
                </a:gridCol>
                <a:gridCol w="2725783">
                  <a:extLst>
                    <a:ext uri="{9D8B030D-6E8A-4147-A177-3AD203B41FA5}">
                      <a16:colId xmlns:a16="http://schemas.microsoft.com/office/drawing/2014/main" val="18050185"/>
                    </a:ext>
                  </a:extLst>
                </a:gridCol>
                <a:gridCol w="1680754">
                  <a:extLst>
                    <a:ext uri="{9D8B030D-6E8A-4147-A177-3AD203B41FA5}">
                      <a16:colId xmlns:a16="http://schemas.microsoft.com/office/drawing/2014/main" val="590640519"/>
                    </a:ext>
                  </a:extLst>
                </a:gridCol>
                <a:gridCol w="4476206">
                  <a:extLst>
                    <a:ext uri="{9D8B030D-6E8A-4147-A177-3AD203B41FA5}">
                      <a16:colId xmlns:a16="http://schemas.microsoft.com/office/drawing/2014/main" val="1190484786"/>
                    </a:ext>
                  </a:extLst>
                </a:gridCol>
              </a:tblGrid>
              <a:tr h="286255">
                <a:tc>
                  <a:txBody>
                    <a:bodyPr/>
                    <a:lstStyle/>
                    <a:p>
                      <a:pPr algn="ctr" rtl="0"/>
                      <a:r>
                        <a:rPr lang="en-CA" sz="1000" b="0" i="0">
                          <a:solidFill>
                            <a:schemeClr val="bg1"/>
                          </a:solidFill>
                          <a:latin typeface="Montserrat"/>
                          <a:ea typeface="Roboto"/>
                        </a:rPr>
                        <a:t>Time</a:t>
                      </a:r>
                    </a:p>
                  </a:txBody>
                  <a:tcPr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CA" sz="1000" b="0" i="0">
                          <a:solidFill>
                            <a:schemeClr val="bg1"/>
                          </a:solidFill>
                          <a:latin typeface="Montserrat"/>
                          <a:ea typeface="Roboto"/>
                        </a:rPr>
                        <a:t>Session Type</a:t>
                      </a:r>
                    </a:p>
                  </a:txBody>
                  <a:tcPr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000" b="0" i="0">
                          <a:solidFill>
                            <a:schemeClr val="bg1"/>
                          </a:solidFill>
                          <a:latin typeface="Montserrat"/>
                          <a:ea typeface="Roboto"/>
                        </a:rPr>
                        <a:t>Session</a:t>
                      </a:r>
                      <a:endParaRPr lang="en-CA" sz="1000" b="0" i="0">
                        <a:solidFill>
                          <a:schemeClr val="bg1"/>
                        </a:solidFill>
                        <a:latin typeface="Montserrat"/>
                        <a:ea typeface="Roboto"/>
                      </a:endParaRPr>
                    </a:p>
                  </a:txBody>
                  <a:tcPr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000" b="0" i="0">
                          <a:solidFill>
                            <a:schemeClr val="bg1"/>
                          </a:solidFill>
                          <a:latin typeface="Montserrat"/>
                          <a:ea typeface="Roboto"/>
                        </a:rPr>
                        <a:t>Track</a:t>
                      </a:r>
                      <a:endParaRPr lang="en-CA"/>
                    </a:p>
                  </a:txBody>
                  <a:tcPr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CA" sz="1000" b="0" i="0">
                          <a:solidFill>
                            <a:schemeClr val="bg1"/>
                          </a:solidFill>
                          <a:latin typeface="Montserrat"/>
                          <a:ea typeface="Roboto"/>
                        </a:rPr>
                        <a:t>Description</a:t>
                      </a:r>
                    </a:p>
                  </a:txBody>
                  <a:tcPr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940456994"/>
                  </a:ext>
                </a:extLst>
              </a:tr>
              <a:tr h="829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900" b="0" i="0">
                          <a:solidFill>
                            <a:srgbClr val="002060"/>
                          </a:solidFill>
                          <a:latin typeface="Roboto"/>
                          <a:ea typeface="Roboto"/>
                        </a:rPr>
                        <a:t>9:45 am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800" b="0" i="0" kern="1200">
                          <a:solidFill>
                            <a:srgbClr val="002060"/>
                          </a:solidFill>
                          <a:latin typeface="Roboto Medium"/>
                          <a:ea typeface="Roboto Medium"/>
                          <a:cs typeface="+mn-cs"/>
                        </a:rPr>
                        <a:t>ACTIVITY</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a:solidFill>
                            <a:srgbClr val="002060"/>
                          </a:solidFill>
                          <a:latin typeface="Roboto"/>
                          <a:ea typeface="Roboto"/>
                          <a:cs typeface="+mn-cs"/>
                        </a:rPr>
                        <a:t>Build a Robust and Comprehensive Data Strategy</a:t>
                      </a:r>
                      <a:endParaRPr lang="en-CA" sz="800" b="0" i="0" kern="1200">
                        <a:solidFill>
                          <a:srgbClr val="002060"/>
                        </a:solidFill>
                        <a:latin typeface="Roboto"/>
                        <a:ea typeface="Roboto"/>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10795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rgbClr val="002060"/>
                          </a:solidFill>
                          <a:latin typeface="Roboto"/>
                          <a:ea typeface="Roboto"/>
                          <a:cs typeface="+mn-cs"/>
                        </a:rPr>
                        <a:t>Pla</a:t>
                      </a:r>
                      <a:r>
                        <a:rPr lang="en-CA" sz="1000" b="0" i="0" kern="1200" err="1">
                          <a:solidFill>
                            <a:srgbClr val="002060"/>
                          </a:solidFill>
                          <a:latin typeface="Roboto"/>
                          <a:ea typeface="Roboto"/>
                          <a:cs typeface="+mn-cs"/>
                        </a:rPr>
                        <a:t>ybooks</a:t>
                      </a:r>
                      <a:endParaRPr lang="en-CA" sz="800" b="0" i="0" kern="1200" err="1">
                        <a:solidFill>
                          <a:srgbClr val="002060"/>
                        </a:solidFill>
                        <a:latin typeface="Roboto"/>
                        <a:ea typeface="Roboto"/>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10795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a:solidFill>
                            <a:srgbClr val="002060"/>
                          </a:solidFill>
                          <a:effectLst/>
                          <a:latin typeface="Roboto"/>
                          <a:ea typeface="Roboto"/>
                        </a:rPr>
                        <a:t>Data's greatest value is its ability to support critical decisions and lead to positive business outcomes.</a:t>
                      </a:r>
                      <a:endParaRPr lang="en-CA" sz="800" b="0" i="0" kern="1200">
                        <a:solidFill>
                          <a:srgbClr val="002060"/>
                        </a:solidFill>
                        <a:latin typeface="Roboto"/>
                        <a:ea typeface="Roboto"/>
                        <a:cs typeface="+mn-cs"/>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3543613406"/>
                  </a:ext>
                </a:extLst>
              </a:tr>
              <a:tr h="326227">
                <a:tc>
                  <a:txBody>
                    <a:bodyPr/>
                    <a:lstStyle/>
                    <a:p>
                      <a:pPr algn="ctr" rtl="0"/>
                      <a:r>
                        <a:rPr lang="en-CA" sz="900" b="0" i="0">
                          <a:solidFill>
                            <a:srgbClr val="002060"/>
                          </a:solidFill>
                          <a:latin typeface="Roboto"/>
                          <a:ea typeface="Roboto"/>
                        </a:rPr>
                        <a:t>10:45 am </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EE4F5">
                        <a:alpha val="50000"/>
                      </a:srgbClr>
                    </a:solidFill>
                  </a:tcPr>
                </a:tc>
                <a:tc gridSpan="4">
                  <a:txBody>
                    <a:bodyPr/>
                    <a:lstStyle/>
                    <a:p>
                      <a:pPr algn="ctr" rtl="0"/>
                      <a:r>
                        <a:rPr lang="en-CA" sz="800" b="0" i="0">
                          <a:solidFill>
                            <a:srgbClr val="002060"/>
                          </a:solidFill>
                          <a:latin typeface="Roboto Medium"/>
                          <a:ea typeface="Roboto Medium"/>
                        </a:rPr>
                        <a:t>NETWORKING BREAK</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EE4F5">
                        <a:alpha val="50000"/>
                      </a:srgbClr>
                    </a:solidFill>
                  </a:tcPr>
                </a:tc>
                <a:tc hMerge="1">
                  <a:txBody>
                    <a:bodyPr/>
                    <a:lstStyle/>
                    <a:p>
                      <a:endParaRPr lang="en-CA"/>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hMerge="1">
                  <a:txBody>
                    <a:bodyPr/>
                    <a:lstStyle/>
                    <a:p>
                      <a:endParaRPr lang="en-CA"/>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hMerge="1">
                  <a:txBody>
                    <a:bodyPr/>
                    <a:lstStyle/>
                    <a:p>
                      <a:endParaRPr lang="en-CA"/>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1916512126"/>
                  </a:ext>
                </a:extLst>
              </a:tr>
              <a:tr h="829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900">
                          <a:solidFill>
                            <a:srgbClr val="002060"/>
                          </a:solidFill>
                          <a:latin typeface="Roboto"/>
                          <a:ea typeface="Roboto"/>
                        </a:rPr>
                        <a:t>11:00 am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800" b="0" i="0" kern="1200">
                          <a:solidFill>
                            <a:srgbClr val="002060"/>
                          </a:solidFill>
                          <a:latin typeface="Roboto Medium"/>
                          <a:ea typeface="Roboto Medium"/>
                          <a:cs typeface="+mn-cs"/>
                        </a:rPr>
                        <a:t>TECHNOLOGY KEYNOTE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a:solidFill>
                            <a:srgbClr val="000F69"/>
                          </a:solidFill>
                          <a:latin typeface="Roboto"/>
                        </a:rPr>
                        <a:t>The Exceptional IT Leadership Team:  Info-Tech's Playbook for IT Transformation</a:t>
                      </a:r>
                      <a:endParaRPr lang="en-CA" sz="800" b="0" i="0" kern="1200">
                        <a:solidFill>
                          <a:srgbClr val="002060"/>
                        </a:solidFill>
                        <a:latin typeface="Roboto Medium"/>
                        <a:ea typeface="Roboto Medium"/>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71755"/>
                      <a:r>
                        <a:rPr lang="en-US" sz="1000" b="0" i="0" u="none" strike="noStrike" kern="1200">
                          <a:solidFill>
                            <a:srgbClr val="002060"/>
                          </a:solidFill>
                          <a:effectLst/>
                          <a:latin typeface="Roboto"/>
                          <a:ea typeface="Roboto"/>
                          <a:cs typeface="+mn-cs"/>
                        </a:rPr>
                        <a:t>Playbooks</a:t>
                      </a:r>
                      <a:endParaRPr lang="en-CA"/>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10795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2060"/>
                          </a:solidFill>
                          <a:effectLst/>
                          <a:latin typeface="Roboto"/>
                          <a:ea typeface="Roboto"/>
                        </a:rPr>
                        <a:t>In this keynote, we will explore Info-Tech’s new IT Playbooks, a comprehensive and scalable framework for achieving excellence across the IT leadership team. Anchored by the CIO Playbook, and extended through targeted Playbooks for Data, Security, Applications, and Infrastructure, this suite empowers leaders looking to take their function to the next level individually or against a coordinated, unified vision. It’s time to stop firefighting and start building a high-performance IT organization.</a:t>
                      </a:r>
                      <a:endParaRPr lang="en-CA" sz="800" b="0" i="0" kern="1200" dirty="0">
                        <a:solidFill>
                          <a:srgbClr val="002060"/>
                        </a:solidFill>
                        <a:latin typeface="Roboto"/>
                        <a:ea typeface="Roboto Medium"/>
                        <a:cs typeface="+mn-cs"/>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779827520"/>
                  </a:ext>
                </a:extLst>
              </a:tr>
              <a:tr h="354951">
                <a:tc>
                  <a:txBody>
                    <a:bodyPr/>
                    <a:lstStyle/>
                    <a:p>
                      <a:pPr algn="ctr" rtl="0"/>
                      <a:r>
                        <a:rPr lang="en-CA" sz="900" b="0" i="0">
                          <a:solidFill>
                            <a:srgbClr val="002060"/>
                          </a:solidFill>
                          <a:latin typeface="Roboto"/>
                          <a:ea typeface="Roboto"/>
                        </a:rPr>
                        <a:t>12:00 pm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EE4F5">
                        <a:alpha val="50000"/>
                      </a:srgbClr>
                    </a:solidFill>
                  </a:tcPr>
                </a:tc>
                <a:tc gridSpan="4">
                  <a:txBody>
                    <a:bodyPr/>
                    <a:lstStyle/>
                    <a:p>
                      <a:pPr algn="ctr" rtl="0"/>
                      <a:r>
                        <a:rPr lang="en-CA" sz="800" b="0" i="0">
                          <a:solidFill>
                            <a:srgbClr val="002060"/>
                          </a:solidFill>
                          <a:latin typeface="Roboto Medium"/>
                          <a:ea typeface="Roboto Medium"/>
                        </a:rPr>
                        <a:t>NETWORKING LUNCH</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rgbClr val="99999A"/>
                      </a:solidFill>
                      <a:prstDash val="solid"/>
                      <a:round/>
                      <a:headEnd type="none" w="med" len="med"/>
                      <a:tailEnd type="none" w="med" len="med"/>
                    </a:lnB>
                    <a:lnTlToBr w="12700" cmpd="sng">
                      <a:noFill/>
                      <a:prstDash val="solid"/>
                    </a:lnTlToBr>
                    <a:lnBlToTr w="12700" cmpd="sng">
                      <a:noFill/>
                      <a:prstDash val="solid"/>
                    </a:lnBlToTr>
                    <a:solidFill>
                      <a:srgbClr val="CEE4F5">
                        <a:alpha val="50000"/>
                      </a:srgbClr>
                    </a:solidFill>
                  </a:tcPr>
                </a:tc>
                <a:tc hMerge="1">
                  <a:txBody>
                    <a:bodyPr/>
                    <a:lstStyle/>
                    <a:p>
                      <a:endParaRPr lang="en-CA"/>
                    </a:p>
                  </a:txBody>
                  <a:tcPr/>
                </a:tc>
                <a:tc hMerge="1">
                  <a:txBody>
                    <a:bodyPr/>
                    <a:lstStyle/>
                    <a:p>
                      <a:endParaRPr lang="en-CA"/>
                    </a:p>
                  </a:txBody>
                  <a:tcP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tcPr>
                </a:tc>
                <a:tc hMerge="1">
                  <a:txBody>
                    <a:bodyPr/>
                    <a:lstStyle/>
                    <a:p>
                      <a:pPr algn="ctr" rtl="0"/>
                      <a:endParaRPr lang="en-CA" sz="800" b="0" i="0">
                        <a:solidFill>
                          <a:srgbClr val="002060"/>
                        </a:solidFill>
                        <a:latin typeface="Roboto Medium"/>
                        <a:ea typeface="Roboto Medium"/>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EE4F5">
                        <a:alpha val="50000"/>
                      </a:srgbClr>
                    </a:solidFill>
                  </a:tcPr>
                </a:tc>
                <a:extLst>
                  <a:ext uri="{0D108BD9-81ED-4DB2-BD59-A6C34878D82A}">
                    <a16:rowId xmlns:a16="http://schemas.microsoft.com/office/drawing/2014/main" val="3327786037"/>
                  </a:ext>
                </a:extLst>
              </a:tr>
              <a:tr h="8443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900">
                          <a:solidFill>
                            <a:srgbClr val="002060"/>
                          </a:solidFill>
                          <a:latin typeface="Roboto"/>
                          <a:ea typeface="Roboto"/>
                        </a:rPr>
                        <a:t>1:00 pm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800" b="0" i="0" kern="1200">
                          <a:solidFill>
                            <a:srgbClr val="002060"/>
                          </a:solidFill>
                          <a:latin typeface="Roboto Medium"/>
                          <a:ea typeface="Roboto Medium"/>
                          <a:cs typeface="+mn-cs"/>
                        </a:rPr>
                        <a:t>TECHNOLOGY KEYNOTE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rgbClr val="99999A"/>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a:solidFill>
                            <a:srgbClr val="000F69"/>
                          </a:solidFill>
                          <a:latin typeface="Roboto"/>
                        </a:rPr>
                        <a:t>The Rise of AI Agents</a:t>
                      </a:r>
                      <a:endParaRPr lang="en-CA" sz="800" b="0" i="0" kern="1200">
                        <a:solidFill>
                          <a:srgbClr val="002060"/>
                        </a:solidFill>
                        <a:latin typeface="Roboto Medium"/>
                        <a:ea typeface="Roboto Medium"/>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rgbClr val="99999A"/>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107950"/>
                      <a:r>
                        <a:rPr lang="en-US" sz="1000" b="0" i="0" u="none" strike="noStrike" kern="1200">
                          <a:solidFill>
                            <a:srgbClr val="002060"/>
                          </a:solidFill>
                          <a:effectLst/>
                          <a:latin typeface="Roboto"/>
                          <a:ea typeface="Roboto"/>
                          <a:cs typeface="+mn-cs"/>
                        </a:rPr>
                        <a:t>IT's Moment: a Technology-First Solution for Uncertain Times</a:t>
                      </a:r>
                      <a:endParaRPr lang="en-CA"/>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rgbClr val="99999A"/>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10795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060"/>
                          </a:solidFill>
                          <a:effectLst/>
                          <a:uLnTx/>
                          <a:uFillTx/>
                          <a:latin typeface="Roboto"/>
                          <a:ea typeface="Roboto"/>
                          <a:cs typeface="+mn-cs"/>
                        </a:rPr>
                        <a:t>How can one succeed in the exponential world of AI agents? Attend this important keynote to discover how to bridge the AI adoption gap and unlock the potential of agentic AI. Also learn how Info-Tech is leveraging agentic AI to enhance your team’s performance.</a:t>
                      </a:r>
                      <a:endParaRPr lang="en-CA" sz="800" b="0" i="0" kern="1200">
                        <a:solidFill>
                          <a:srgbClr val="002060"/>
                        </a:solidFill>
                        <a:latin typeface="Roboto"/>
                        <a:ea typeface="Roboto Medium" panose="02000000000000000000" pitchFamily="2" charset="0"/>
                        <a:cs typeface="+mn-cs"/>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rgbClr val="99999A"/>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2152253520"/>
                  </a:ext>
                </a:extLst>
              </a:tr>
              <a:tr h="140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900">
                          <a:solidFill>
                            <a:srgbClr val="002060"/>
                          </a:solidFill>
                          <a:latin typeface="Roboto"/>
                          <a:ea typeface="Roboto"/>
                        </a:rPr>
                        <a:t>1:30 pm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800" b="0" i="0" kern="1200">
                          <a:solidFill>
                            <a:srgbClr val="002060"/>
                          </a:solidFill>
                          <a:latin typeface="Roboto Medium"/>
                          <a:ea typeface="Roboto Medium"/>
                          <a:cs typeface="+mn-cs"/>
                        </a:rPr>
                        <a:t>TECHNOLOGY KEYNOTE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a:solidFill>
                            <a:srgbClr val="000F69"/>
                          </a:solidFill>
                          <a:latin typeface="Roboto"/>
                        </a:rPr>
                        <a:t>The Race to Develop Talent: The Hidden Speed Limit on IT’s Ambition</a:t>
                      </a:r>
                      <a:endParaRPr lang="en-CA" sz="800" b="0" i="0" kern="1200">
                        <a:solidFill>
                          <a:srgbClr val="002060"/>
                        </a:solidFill>
                        <a:latin typeface="Roboto Medium"/>
                        <a:ea typeface="Roboto Medium"/>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107950" algn="l"/>
                      <a:r>
                        <a:rPr lang="en-CA" sz="1000" b="0" i="0" u="none" strike="noStrike" kern="1200">
                          <a:solidFill>
                            <a:srgbClr val="002060"/>
                          </a:solidFill>
                          <a:effectLst/>
                          <a:latin typeface="Roboto"/>
                          <a:ea typeface="Roboto"/>
                          <a:cs typeface="+mn-cs"/>
                        </a:rPr>
                        <a:t>Adaptive IT Workforce</a:t>
                      </a:r>
                      <a:endParaRPr lang="en-CA"/>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107950" marR="0" lvl="0" indent="0" algn="l" defTabSz="914400" rtl="0" eaLnBrk="1" fontAlgn="auto" latinLnBrk="0" hangingPunct="1">
                        <a:lnSpc>
                          <a:spcPct val="100000"/>
                        </a:lnSpc>
                        <a:spcBef>
                          <a:spcPts val="0"/>
                        </a:spcBef>
                        <a:spcAft>
                          <a:spcPts val="0"/>
                        </a:spcAft>
                        <a:buClrTx/>
                        <a:buSzTx/>
                        <a:buFontTx/>
                        <a:buNone/>
                        <a:tabLst/>
                        <a:defRPr/>
                      </a:pPr>
                      <a:r>
                        <a:rPr lang="en-US" sz="1000" b="0" i="0">
                          <a:solidFill>
                            <a:srgbClr val="002060"/>
                          </a:solidFill>
                          <a:latin typeface="Roboto"/>
                          <a:ea typeface="Roboto"/>
                        </a:rPr>
                        <a:t>Everyone’s talking about the race for talent—but here, that phrase takes on new meaning. The race isn’t to find talent. It’s to develop it—faster, continuously, and not just in humans. This keynote introduces the AI-Human Flywheel: a practical model to scale capability through automation, augmentation, agent integration, and human adaptability. In an AI-shaped world, your edge is how fast your whole system—people and machines—can learn and adapt.</a:t>
                      </a:r>
                      <a:endParaRPr lang="en-CA" sz="800" b="0" i="0" kern="1200">
                        <a:solidFill>
                          <a:srgbClr val="002060"/>
                        </a:solidFill>
                        <a:latin typeface="Roboto Medium" panose="02000000000000000000" pitchFamily="2" charset="0"/>
                        <a:ea typeface="Roboto Medium" panose="02000000000000000000" pitchFamily="2" charset="0"/>
                        <a:cs typeface="+mn-cs"/>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1904510232"/>
                  </a:ext>
                </a:extLst>
              </a:tr>
              <a:tr h="419100">
                <a:tc>
                  <a:txBody>
                    <a:bodyPr/>
                    <a:lstStyle/>
                    <a:p>
                      <a:pPr algn="ctr" rtl="0"/>
                      <a:r>
                        <a:rPr lang="en-CA" sz="900" b="0" i="0">
                          <a:solidFill>
                            <a:srgbClr val="002060"/>
                          </a:solidFill>
                          <a:latin typeface="Roboto"/>
                          <a:ea typeface="Roboto"/>
                        </a:rPr>
                        <a:t>2:00 pm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EE4F5">
                        <a:alpha val="50000"/>
                      </a:srgbClr>
                    </a:solidFill>
                  </a:tcPr>
                </a:tc>
                <a:tc gridSpan="4">
                  <a:txBody>
                    <a:bodyPr/>
                    <a:lstStyle/>
                    <a:p>
                      <a:pPr algn="ctr" rtl="0"/>
                      <a:r>
                        <a:rPr lang="en-CA" sz="800" b="0" i="0" dirty="0">
                          <a:solidFill>
                            <a:srgbClr val="002060"/>
                          </a:solidFill>
                          <a:latin typeface="Roboto Medium"/>
                          <a:ea typeface="Roboto Medium"/>
                        </a:rPr>
                        <a:t>NETWORKING BREAK</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EE4F5">
                        <a:alpha val="50000"/>
                      </a:srgbClr>
                    </a:solidFill>
                  </a:tcPr>
                </a:tc>
                <a:tc hMerge="1">
                  <a:txBody>
                    <a:bodyPr/>
                    <a:lstStyle/>
                    <a:p>
                      <a:endParaRPr lang="en-CA"/>
                    </a:p>
                  </a:txBody>
                  <a:tcPr/>
                </a:tc>
                <a:tc hMerge="1">
                  <a:txBody>
                    <a:bodyPr/>
                    <a:lstStyle/>
                    <a:p>
                      <a:endParaRPr lang="en-CA"/>
                    </a:p>
                  </a:txBody>
                  <a:tcP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tcPr>
                </a:tc>
                <a:tc hMerge="1">
                  <a:txBody>
                    <a:bodyPr/>
                    <a:lstStyle/>
                    <a:p>
                      <a:pPr algn="ctr" rtl="0"/>
                      <a:endParaRPr lang="en-CA" sz="800" b="0" i="0">
                        <a:solidFill>
                          <a:srgbClr val="002060"/>
                        </a:solidFill>
                        <a:latin typeface="Roboto Medium"/>
                        <a:ea typeface="Roboto Medium"/>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EE4F5">
                        <a:alpha val="50000"/>
                      </a:srgbClr>
                    </a:solidFill>
                  </a:tcPr>
                </a:tc>
                <a:extLst>
                  <a:ext uri="{0D108BD9-81ED-4DB2-BD59-A6C34878D82A}">
                    <a16:rowId xmlns:a16="http://schemas.microsoft.com/office/drawing/2014/main" val="1001984423"/>
                  </a:ext>
                </a:extLst>
              </a:tr>
            </a:tbl>
          </a:graphicData>
        </a:graphic>
      </p:graphicFrame>
      <p:sp>
        <p:nvSpPr>
          <p:cNvPr id="7" name="TextBox 6">
            <a:extLst>
              <a:ext uri="{FF2B5EF4-FFF2-40B4-BE49-F238E27FC236}">
                <a16:creationId xmlns:a16="http://schemas.microsoft.com/office/drawing/2014/main" id="{FACE100F-42BD-1433-9D61-FC7EC21EAEE8}"/>
              </a:ext>
            </a:extLst>
          </p:cNvPr>
          <p:cNvSpPr txBox="1"/>
          <p:nvPr/>
        </p:nvSpPr>
        <p:spPr>
          <a:xfrm>
            <a:off x="314959" y="86837"/>
            <a:ext cx="7086379" cy="422024"/>
          </a:xfrm>
          <a:prstGeom prst="rect">
            <a:avLst/>
          </a:prstGeom>
        </p:spPr>
        <p:txBody>
          <a:bodyPr vert="horz" wrap="square" lIns="0" tIns="0" rIns="0" bIns="0" rtlCol="0" anchor="t">
            <a:noAutofit/>
          </a:bodyPr>
          <a:lstStyle/>
          <a:p>
            <a:pPr>
              <a:lnSpc>
                <a:spcPct val="110000"/>
              </a:lnSpc>
              <a:spcBef>
                <a:spcPts val="2600"/>
              </a:spcBef>
            </a:pPr>
            <a:r>
              <a:rPr lang="en-CA" sz="2800">
                <a:solidFill>
                  <a:srgbClr val="000F69"/>
                </a:solidFill>
                <a:latin typeface="Montserrat"/>
              </a:rPr>
              <a:t>IGNITE Agenda</a:t>
            </a:r>
            <a:endParaRPr lang="en-CA" sz="2800">
              <a:solidFill>
                <a:srgbClr val="0C7BBD"/>
              </a:solidFill>
              <a:latin typeface="Montserrat"/>
            </a:endParaRPr>
          </a:p>
        </p:txBody>
      </p:sp>
      <p:sp>
        <p:nvSpPr>
          <p:cNvPr id="9" name="Content Placeholder 5">
            <a:extLst>
              <a:ext uri="{FF2B5EF4-FFF2-40B4-BE49-F238E27FC236}">
                <a16:creationId xmlns:a16="http://schemas.microsoft.com/office/drawing/2014/main" id="{172E9CD5-D3C1-5091-EF81-D7642F9C3353}"/>
              </a:ext>
            </a:extLst>
          </p:cNvPr>
          <p:cNvSpPr txBox="1">
            <a:spLocks/>
          </p:cNvSpPr>
          <p:nvPr/>
        </p:nvSpPr>
        <p:spPr>
          <a:xfrm>
            <a:off x="348409" y="503552"/>
            <a:ext cx="5313363" cy="471487"/>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600" b="0"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solidFill>
                  <a:srgbClr val="002060"/>
                </a:solidFill>
                <a:latin typeface="Montserrat Light"/>
              </a:rPr>
              <a:t>September 10, 2025</a:t>
            </a:r>
            <a:endParaRPr lang="en-CA" sz="1200" dirty="0">
              <a:solidFill>
                <a:srgbClr val="002060"/>
              </a:solidFill>
              <a:latin typeface="Montserrat Light" pitchFamily="2" charset="77"/>
            </a:endParaRPr>
          </a:p>
        </p:txBody>
      </p:sp>
      <p:sp>
        <p:nvSpPr>
          <p:cNvPr id="3" name="TextBox 2">
            <a:extLst>
              <a:ext uri="{FF2B5EF4-FFF2-40B4-BE49-F238E27FC236}">
                <a16:creationId xmlns:a16="http://schemas.microsoft.com/office/drawing/2014/main" id="{D6A5BD7C-EF32-AD79-F506-190D365B9D1F}"/>
              </a:ext>
            </a:extLst>
          </p:cNvPr>
          <p:cNvSpPr txBox="1"/>
          <p:nvPr/>
        </p:nvSpPr>
        <p:spPr>
          <a:xfrm>
            <a:off x="255135" y="6613632"/>
            <a:ext cx="1128815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effectLst/>
                <a:uLnTx/>
                <a:uFillTx/>
                <a:latin typeface="Roboto" panose="02000000000000000000" pitchFamily="2" charset="0"/>
                <a:ea typeface="+mn-ea"/>
                <a:cs typeface="+mn-cs"/>
              </a:rPr>
              <a:t>© 2025 Info-Tech Research Group Inc. All rights reserved. Times subject to change. For full session details or to check for updates, see the </a:t>
            </a:r>
            <a:r>
              <a:rPr kumimoji="0" lang="en-AU" sz="800" b="0" i="0" u="none" strike="noStrike" kern="1200" cap="none" spc="0" normalizeH="0" baseline="0" noProof="0">
                <a:ln>
                  <a:noFill/>
                </a:ln>
                <a:effectLst/>
                <a:uLnTx/>
                <a:uFillTx/>
                <a:latin typeface="Roboto" panose="02000000000000000000" pitchFamily="2" charset="0"/>
                <a:ea typeface="+mn-ea"/>
                <a:cs typeface="+mn-cs"/>
                <a:hlinkClick r:id="rId6">
                  <a:extLst>
                    <a:ext uri="{A12FA001-AC4F-418D-AE19-62706E023703}">
                      <ahyp:hlinkClr xmlns:ahyp="http://schemas.microsoft.com/office/drawing/2018/hyperlinkcolor" val="tx"/>
                    </a:ext>
                  </a:extLst>
                </a:hlinkClick>
              </a:rPr>
              <a:t>Info-Tech LIVE webpage</a:t>
            </a:r>
            <a:r>
              <a:rPr lang="en-AU" sz="800">
                <a:latin typeface="Roboto" panose="02000000000000000000" pitchFamily="2" charset="0"/>
              </a:rPr>
              <a:t>.</a:t>
            </a:r>
            <a:endParaRPr kumimoji="0" lang="en-AU" sz="800" b="0" i="0" u="none" strike="noStrike" kern="1200" cap="none" spc="0" normalizeH="0" baseline="0" noProof="0">
              <a:ln>
                <a:noFill/>
              </a:ln>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332112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79460-65C8-773F-326C-8994D197C03E}"/>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8D5AD7C-6CB6-AF33-BAEC-C74BA6618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think-cell data - do not delete" hidden="1">
                        <a:extLst>
                          <a:ext uri="{FF2B5EF4-FFF2-40B4-BE49-F238E27FC236}">
                            <a16:creationId xmlns:a16="http://schemas.microsoft.com/office/drawing/2014/main" id="{D8D5AD7C-6CB6-AF33-BAEC-C74BA6618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437A8C35-5AF2-DE21-6275-68177E2AE62E}"/>
              </a:ext>
            </a:extLst>
          </p:cNvPr>
          <p:cNvSpPr txBox="1"/>
          <p:nvPr/>
        </p:nvSpPr>
        <p:spPr>
          <a:xfrm>
            <a:off x="6639859" y="-597647"/>
            <a:ext cx="0" cy="0"/>
          </a:xfrm>
          <a:prstGeom prst="rect">
            <a:avLst/>
          </a:prstGeom>
        </p:spPr>
        <p:txBody>
          <a:bodyPr vert="horz" wrap="none" lIns="0" tIns="0" rIns="0" bIns="0" rtlCol="0">
            <a:noAutofit/>
          </a:bodyPr>
          <a:lstStyle/>
          <a:p>
            <a:pPr algn="l">
              <a:lnSpc>
                <a:spcPct val="110000"/>
              </a:lnSpc>
              <a:spcBef>
                <a:spcPts val="2600"/>
              </a:spcBef>
            </a:pPr>
            <a:endParaRPr lang="en-CA" sz="2000">
              <a:solidFill>
                <a:schemeClr val="accent6"/>
              </a:solidFill>
              <a:latin typeface="Roboto Light" panose="02000000000000000000" pitchFamily="2" charset="0"/>
              <a:ea typeface="Roboto Light" panose="02000000000000000000" pitchFamily="2" charset="0"/>
            </a:endParaRPr>
          </a:p>
        </p:txBody>
      </p:sp>
      <p:graphicFrame>
        <p:nvGraphicFramePr>
          <p:cNvPr id="6" name="Table 3">
            <a:extLst>
              <a:ext uri="{FF2B5EF4-FFF2-40B4-BE49-F238E27FC236}">
                <a16:creationId xmlns:a16="http://schemas.microsoft.com/office/drawing/2014/main" id="{44CB0D36-A8FA-021C-4FC5-CA508009B1ED}"/>
              </a:ext>
            </a:extLst>
          </p:cNvPr>
          <p:cNvGraphicFramePr>
            <a:graphicFrameLocks noGrp="1"/>
          </p:cNvGraphicFramePr>
          <p:nvPr>
            <p:extLst>
              <p:ext uri="{D42A27DB-BD31-4B8C-83A1-F6EECF244321}">
                <p14:modId xmlns:p14="http://schemas.microsoft.com/office/powerpoint/2010/main" val="189319995"/>
              </p:ext>
            </p:extLst>
          </p:nvPr>
        </p:nvGraphicFramePr>
        <p:xfrm>
          <a:off x="348409" y="813623"/>
          <a:ext cx="11425580" cy="4540446"/>
        </p:xfrm>
        <a:graphic>
          <a:graphicData uri="http://schemas.openxmlformats.org/drawingml/2006/table">
            <a:tbl>
              <a:tblPr firstRow="1" bandRow="1">
                <a:tableStyleId>{5C22544A-7EE6-4342-B048-85BDC9FD1C3A}</a:tableStyleId>
              </a:tblPr>
              <a:tblGrid>
                <a:gridCol w="999911">
                  <a:extLst>
                    <a:ext uri="{9D8B030D-6E8A-4147-A177-3AD203B41FA5}">
                      <a16:colId xmlns:a16="http://schemas.microsoft.com/office/drawing/2014/main" val="1033960038"/>
                    </a:ext>
                  </a:extLst>
                </a:gridCol>
                <a:gridCol w="1542926">
                  <a:extLst>
                    <a:ext uri="{9D8B030D-6E8A-4147-A177-3AD203B41FA5}">
                      <a16:colId xmlns:a16="http://schemas.microsoft.com/office/drawing/2014/main" val="4095678519"/>
                    </a:ext>
                  </a:extLst>
                </a:gridCol>
                <a:gridCol w="2725783">
                  <a:extLst>
                    <a:ext uri="{9D8B030D-6E8A-4147-A177-3AD203B41FA5}">
                      <a16:colId xmlns:a16="http://schemas.microsoft.com/office/drawing/2014/main" val="18050185"/>
                    </a:ext>
                  </a:extLst>
                </a:gridCol>
                <a:gridCol w="1680754">
                  <a:extLst>
                    <a:ext uri="{9D8B030D-6E8A-4147-A177-3AD203B41FA5}">
                      <a16:colId xmlns:a16="http://schemas.microsoft.com/office/drawing/2014/main" val="590640519"/>
                    </a:ext>
                  </a:extLst>
                </a:gridCol>
                <a:gridCol w="4476206">
                  <a:extLst>
                    <a:ext uri="{9D8B030D-6E8A-4147-A177-3AD203B41FA5}">
                      <a16:colId xmlns:a16="http://schemas.microsoft.com/office/drawing/2014/main" val="1190484786"/>
                    </a:ext>
                  </a:extLst>
                </a:gridCol>
              </a:tblGrid>
              <a:tr h="286255">
                <a:tc>
                  <a:txBody>
                    <a:bodyPr/>
                    <a:lstStyle/>
                    <a:p>
                      <a:pPr algn="ctr" rtl="0"/>
                      <a:r>
                        <a:rPr lang="en-CA" sz="1000" b="0" i="0">
                          <a:solidFill>
                            <a:schemeClr val="bg1"/>
                          </a:solidFill>
                          <a:latin typeface="Montserrat"/>
                          <a:ea typeface="Roboto"/>
                        </a:rPr>
                        <a:t>Time</a:t>
                      </a:r>
                    </a:p>
                  </a:txBody>
                  <a:tcPr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CA" sz="1000" b="0" i="0">
                          <a:solidFill>
                            <a:schemeClr val="bg1"/>
                          </a:solidFill>
                          <a:latin typeface="Montserrat"/>
                          <a:ea typeface="Roboto"/>
                        </a:rPr>
                        <a:t>Session Type</a:t>
                      </a:r>
                    </a:p>
                  </a:txBody>
                  <a:tcPr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000" b="0" i="0">
                          <a:solidFill>
                            <a:schemeClr val="bg1"/>
                          </a:solidFill>
                          <a:latin typeface="Montserrat"/>
                          <a:ea typeface="Roboto"/>
                        </a:rPr>
                        <a:t>Session</a:t>
                      </a:r>
                      <a:endParaRPr lang="en-CA" sz="1000" b="0" i="0">
                        <a:solidFill>
                          <a:schemeClr val="bg1"/>
                        </a:solidFill>
                        <a:latin typeface="Montserrat"/>
                        <a:ea typeface="Roboto"/>
                      </a:endParaRPr>
                    </a:p>
                  </a:txBody>
                  <a:tcPr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1000" b="0" i="0">
                          <a:solidFill>
                            <a:schemeClr val="bg1"/>
                          </a:solidFill>
                          <a:latin typeface="Montserrat"/>
                          <a:ea typeface="Roboto"/>
                        </a:rPr>
                        <a:t>Track</a:t>
                      </a:r>
                      <a:endParaRPr lang="en-CA"/>
                    </a:p>
                  </a:txBody>
                  <a:tcPr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CA" sz="1000" b="0" i="0">
                          <a:solidFill>
                            <a:schemeClr val="bg1"/>
                          </a:solidFill>
                          <a:latin typeface="Montserrat"/>
                          <a:ea typeface="Roboto"/>
                        </a:rPr>
                        <a:t>Description</a:t>
                      </a:r>
                    </a:p>
                  </a:txBody>
                  <a:tcPr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940456994"/>
                  </a:ext>
                </a:extLst>
              </a:tr>
              <a:tr h="6238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900">
                          <a:solidFill>
                            <a:srgbClr val="002060"/>
                          </a:solidFill>
                          <a:latin typeface="Roboto"/>
                          <a:ea typeface="Roboto"/>
                        </a:rPr>
                        <a:t>2:15 pm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800" b="0" i="0" kern="1200">
                          <a:solidFill>
                            <a:srgbClr val="002060"/>
                          </a:solidFill>
                          <a:latin typeface="Roboto Medium"/>
                          <a:ea typeface="Roboto Medium"/>
                          <a:cs typeface="+mn-cs"/>
                        </a:rPr>
                        <a:t>ACTIVITY</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a:solidFill>
                            <a:srgbClr val="002060"/>
                          </a:solidFill>
                          <a:latin typeface="Roboto"/>
                          <a:ea typeface="Roboto"/>
                          <a:cs typeface="+mn-cs"/>
                        </a:rPr>
                        <a:t>Build Your AI Strategy &amp; Roadmap</a:t>
                      </a:r>
                      <a:endParaRPr lang="en-CA" sz="800" b="0" i="0" kern="1200">
                        <a:solidFill>
                          <a:srgbClr val="002060"/>
                        </a:solidFill>
                        <a:latin typeface="Roboto Medium"/>
                        <a:ea typeface="Roboto Medium"/>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107950" marR="0" lvl="0" indent="0" algn="l" defTabSz="914400" rtl="0" eaLnBrk="1" fontAlgn="auto" latinLnBrk="0" hangingPunct="1">
                        <a:lnSpc>
                          <a:spcPct val="100000"/>
                        </a:lnSpc>
                        <a:spcBef>
                          <a:spcPts val="0"/>
                        </a:spcBef>
                        <a:spcAft>
                          <a:spcPts val="0"/>
                        </a:spcAft>
                        <a:buClrTx/>
                        <a:buSzTx/>
                        <a:buFontTx/>
                        <a:buNone/>
                        <a:tabLst/>
                        <a:defRPr/>
                      </a:pPr>
                      <a:r>
                        <a:rPr lang="en-CA" sz="1000" b="0" i="0" kern="1200">
                          <a:solidFill>
                            <a:srgbClr val="002060"/>
                          </a:solidFill>
                          <a:latin typeface="Roboto"/>
                          <a:ea typeface="Roboto"/>
                          <a:cs typeface="+mn-cs"/>
                        </a:rPr>
                        <a:t>Exponential IT &amp; AI</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35560" marR="0" lvl="0" indent="0" algn="l" rtl="0" eaLnBrk="1" fontAlgn="auto" latinLnBrk="0" hangingPunct="1">
                        <a:lnSpc>
                          <a:spcPct val="100000"/>
                        </a:lnSpc>
                        <a:spcBef>
                          <a:spcPts val="0"/>
                        </a:spcBef>
                        <a:spcAft>
                          <a:spcPts val="0"/>
                        </a:spcAft>
                        <a:buClrTx/>
                        <a:buSzTx/>
                        <a:buFontTx/>
                        <a:buNone/>
                      </a:pPr>
                      <a:r>
                        <a:rPr kumimoji="0" lang="en-US" sz="1000" b="0" i="0" u="none" strike="noStrike" kern="1200" cap="none" spc="0" normalizeH="0" baseline="0" noProof="0">
                          <a:ln>
                            <a:noFill/>
                          </a:ln>
                          <a:solidFill>
                            <a:srgbClr val="002060"/>
                          </a:solidFill>
                          <a:effectLst/>
                          <a:uLnTx/>
                          <a:uFillTx/>
                          <a:latin typeface="Roboto"/>
                          <a:ea typeface="Roboto"/>
                          <a:cs typeface="+mn-cs"/>
                        </a:rPr>
                        <a:t>In this interactive session, we will help you derive an initial shortlist of AI use cases to guide the foundational steps of creating an AI strategy roadmap.</a:t>
                      </a:r>
                      <a:endParaRPr lang="en-CA" sz="800" b="0" i="0" kern="1200">
                        <a:solidFill>
                          <a:srgbClr val="002060"/>
                        </a:solidFill>
                        <a:latin typeface="Roboto Medium" panose="02000000000000000000" pitchFamily="2" charset="0"/>
                        <a:ea typeface="Roboto Medium" panose="02000000000000000000" pitchFamily="2" charset="0"/>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1082178648"/>
                  </a:ext>
                </a:extLst>
              </a:tr>
              <a:tr h="8404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900">
                          <a:solidFill>
                            <a:srgbClr val="002060"/>
                          </a:solidFill>
                          <a:latin typeface="Roboto"/>
                          <a:ea typeface="Roboto"/>
                        </a:rPr>
                        <a:t>2:15 pm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800" b="0" i="0" kern="1200">
                          <a:solidFill>
                            <a:srgbClr val="002060"/>
                          </a:solidFill>
                          <a:latin typeface="Roboto Medium"/>
                          <a:ea typeface="Roboto Medium"/>
                          <a:cs typeface="+mn-cs"/>
                        </a:rPr>
                        <a:t>ACTIVITY</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a:solidFill>
                            <a:srgbClr val="000F69"/>
                          </a:solidFill>
                          <a:latin typeface="Roboto"/>
                        </a:rPr>
                        <a:t>Build a Business-Aligned IT Strategy </a:t>
                      </a:r>
                      <a:endParaRPr lang="en-CA" sz="800" b="0" i="0" kern="1200">
                        <a:solidFill>
                          <a:srgbClr val="002060"/>
                        </a:solidFill>
                        <a:latin typeface="Roboto Medium"/>
                        <a:ea typeface="Roboto Medium"/>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10795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rgbClr val="002060"/>
                          </a:solidFill>
                          <a:latin typeface="Roboto"/>
                          <a:ea typeface="Roboto"/>
                          <a:cs typeface="+mn-cs"/>
                        </a:rPr>
                        <a:t>Pla</a:t>
                      </a:r>
                      <a:r>
                        <a:rPr lang="en-CA" sz="1000" b="0" i="0" kern="1200">
                          <a:solidFill>
                            <a:srgbClr val="002060"/>
                          </a:solidFill>
                          <a:latin typeface="Roboto"/>
                          <a:ea typeface="Roboto"/>
                          <a:cs typeface="+mn-cs"/>
                        </a:rPr>
                        <a:t>ybooks</a:t>
                      </a:r>
                      <a:endParaRPr lang="en-CA" sz="1000" b="0" i="0" kern="1200" err="1">
                        <a:solidFill>
                          <a:srgbClr val="002060"/>
                        </a:solidFill>
                        <a:latin typeface="Roboto"/>
                        <a:ea typeface="Roboto"/>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10795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060"/>
                          </a:solidFill>
                          <a:effectLst/>
                          <a:uLnTx/>
                          <a:uFillTx/>
                          <a:latin typeface="Roboto"/>
                          <a:ea typeface="Roboto"/>
                          <a:cs typeface="+mn-cs"/>
                        </a:rPr>
                        <a:t>In this session, our expert analysts will help you craft a 'goals cascade' for use in your IT strategy document. We will quickly work through the process of gathering enough business context and details of new and existing IT initiatives to demonstrate how to achieve alignment.</a:t>
                      </a:r>
                      <a:endParaRPr lang="en-CA" sz="800" b="0" i="0" kern="1200">
                        <a:solidFill>
                          <a:srgbClr val="002060"/>
                        </a:solidFill>
                        <a:latin typeface="Roboto"/>
                        <a:ea typeface="Roboto"/>
                        <a:cs typeface="+mn-cs"/>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3633522792"/>
                  </a:ext>
                </a:extLst>
              </a:tr>
              <a:tr h="8404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rgbClr val="002060"/>
                          </a:solidFill>
                          <a:latin typeface="Roboto"/>
                          <a:ea typeface="Roboto"/>
                        </a:rPr>
                        <a:t>2:15 pm</a:t>
                      </a:r>
                      <a:endParaRPr lang="en-CA" sz="900" b="0" i="0">
                        <a:solidFill>
                          <a:srgbClr val="002060"/>
                        </a:solidFill>
                        <a:latin typeface="Roboto"/>
                        <a:ea typeface="Roboto"/>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800" b="0" i="0" kern="1200">
                          <a:solidFill>
                            <a:srgbClr val="002060"/>
                          </a:solidFill>
                          <a:latin typeface="Roboto Medium"/>
                          <a:ea typeface="Roboto Medium"/>
                          <a:cs typeface="+mn-cs"/>
                        </a:rPr>
                        <a:t>ACTIVITY</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a:solidFill>
                            <a:srgbClr val="002060"/>
                          </a:solidFill>
                          <a:latin typeface="Roboto"/>
                          <a:ea typeface="Roboto"/>
                          <a:cs typeface="+mn-cs"/>
                        </a:rPr>
                        <a:t>Build a Robust and Comprehensive Data Strategy</a:t>
                      </a:r>
                      <a:endParaRPr lang="en-CA" sz="800" b="0" i="0" kern="1200">
                        <a:solidFill>
                          <a:srgbClr val="002060"/>
                        </a:solidFill>
                        <a:latin typeface="Roboto"/>
                        <a:ea typeface="Roboto"/>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10795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rgbClr val="002060"/>
                          </a:solidFill>
                          <a:latin typeface="Roboto"/>
                          <a:ea typeface="Roboto"/>
                          <a:cs typeface="+mn-cs"/>
                        </a:rPr>
                        <a:t>Pla</a:t>
                      </a:r>
                      <a:r>
                        <a:rPr lang="en-CA" sz="1000" b="0" i="0" kern="1200">
                          <a:solidFill>
                            <a:srgbClr val="002060"/>
                          </a:solidFill>
                          <a:latin typeface="Roboto"/>
                          <a:ea typeface="Roboto"/>
                          <a:cs typeface="+mn-cs"/>
                        </a:rPr>
                        <a:t>ybooks</a:t>
                      </a:r>
                      <a:endParaRPr lang="en-CA" sz="800" b="0" i="0" kern="1200" err="1">
                        <a:solidFill>
                          <a:srgbClr val="002060"/>
                        </a:solidFill>
                        <a:latin typeface="Roboto"/>
                        <a:ea typeface="Roboto"/>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10795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a:solidFill>
                            <a:srgbClr val="002060"/>
                          </a:solidFill>
                          <a:effectLst/>
                          <a:latin typeface="Roboto"/>
                          <a:ea typeface="Roboto"/>
                        </a:rPr>
                        <a:t>Data's greatest value is its ability to support critical decisions and lead to positive business outcomes.</a:t>
                      </a:r>
                      <a:endParaRPr lang="en-CA" sz="800" b="0" i="0" kern="1200">
                        <a:solidFill>
                          <a:srgbClr val="002060"/>
                        </a:solidFill>
                        <a:latin typeface="Roboto"/>
                        <a:ea typeface="Roboto"/>
                        <a:cs typeface="+mn-cs"/>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3708353962"/>
                  </a:ext>
                </a:extLst>
              </a:tr>
              <a:tr h="383645">
                <a:tc>
                  <a:txBody>
                    <a:bodyPr/>
                    <a:lstStyle/>
                    <a:p>
                      <a:pPr algn="ctr" rtl="0"/>
                      <a:r>
                        <a:rPr lang="en-CA" sz="900" b="0" i="0">
                          <a:solidFill>
                            <a:srgbClr val="002060"/>
                          </a:solidFill>
                          <a:latin typeface="Roboto"/>
                          <a:ea typeface="Roboto"/>
                        </a:rPr>
                        <a:t>3:15 pm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EE4F5">
                        <a:alpha val="50000"/>
                      </a:srgbClr>
                    </a:solidFill>
                  </a:tcPr>
                </a:tc>
                <a:tc gridSpan="4">
                  <a:txBody>
                    <a:bodyPr/>
                    <a:lstStyle/>
                    <a:p>
                      <a:pPr algn="ctr" rtl="0"/>
                      <a:r>
                        <a:rPr lang="en-CA" sz="800" b="0" i="0">
                          <a:solidFill>
                            <a:srgbClr val="002060"/>
                          </a:solidFill>
                          <a:latin typeface="Roboto Medium"/>
                          <a:ea typeface="Roboto Medium"/>
                        </a:rPr>
                        <a:t>NETWORKING BREAK</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EE4F5">
                        <a:alpha val="50000"/>
                      </a:srgbClr>
                    </a:solidFill>
                  </a:tcPr>
                </a:tc>
                <a:tc hMerge="1">
                  <a:txBody>
                    <a:bodyPr/>
                    <a:lstStyle/>
                    <a:p>
                      <a:endParaRPr lang="en-CA"/>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hMerge="1">
                  <a:txBody>
                    <a:bodyPr/>
                    <a:lstStyle/>
                    <a:p>
                      <a:endParaRPr lang="en-CA"/>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hMerge="1">
                  <a:txBody>
                    <a:bodyPr/>
                    <a:lstStyle/>
                    <a:p>
                      <a:endParaRPr lang="en-CA"/>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1335455017"/>
                  </a:ext>
                </a:extLst>
              </a:tr>
              <a:tr h="1200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900">
                          <a:solidFill>
                            <a:srgbClr val="002060"/>
                          </a:solidFill>
                          <a:latin typeface="Roboto"/>
                          <a:ea typeface="Roboto"/>
                        </a:rPr>
                        <a:t>4:00 pm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800" b="0" i="0" kern="1200">
                          <a:solidFill>
                            <a:srgbClr val="002060"/>
                          </a:solidFill>
                          <a:latin typeface="Roboto Medium"/>
                          <a:ea typeface="Roboto Medium"/>
                          <a:cs typeface="+mn-cs"/>
                        </a:rPr>
                        <a:t>TECHNOLOGY KEYNOTE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2060"/>
                          </a:solidFill>
                          <a:effectLst/>
                          <a:uLnTx/>
                          <a:uFillTx/>
                          <a:latin typeface="Roboto"/>
                          <a:ea typeface="Roboto"/>
                          <a:cs typeface="+mn-cs"/>
                        </a:rPr>
                        <a:t>Run IT by the Numbers: How to Inject Real Meaning Into the Decisions You Make</a:t>
                      </a:r>
                      <a:endParaRPr kumimoji="0" lang="en-CA" sz="1000" b="1" i="0" u="none" strike="noStrike" kern="1200" cap="none" spc="0" normalizeH="0" baseline="0" noProof="0">
                        <a:ln>
                          <a:noFill/>
                        </a:ln>
                        <a:solidFill>
                          <a:srgbClr val="002060"/>
                        </a:solidFill>
                        <a:effectLst/>
                        <a:uLnTx/>
                        <a:uFillTx/>
                        <a:latin typeface="Roboto"/>
                        <a:ea typeface="Roboto"/>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10795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a:solidFill>
                            <a:srgbClr val="002060"/>
                          </a:solidFill>
                          <a:effectLst/>
                          <a:latin typeface="Roboto"/>
                          <a:ea typeface="Roboto"/>
                          <a:cs typeface="+mn-cs"/>
                        </a:rPr>
                        <a:t>IT's Moment: a Technology-First Solution for Uncertain Times</a:t>
                      </a:r>
                      <a:endParaRPr lang="en-CA" sz="1000" b="0" i="0" u="none" strike="noStrike" kern="1200">
                        <a:solidFill>
                          <a:srgbClr val="002060"/>
                        </a:solidFill>
                        <a:effectLst/>
                        <a:latin typeface="Roboto"/>
                        <a:ea typeface="Roboto"/>
                        <a:cs typeface="+mn-cs"/>
                      </a:endParaRPr>
                    </a:p>
                    <a:p>
                      <a:pPr marL="108000" marR="0" lvl="0" indent="0" algn="l" defTabSz="914400" rtl="0" eaLnBrk="1" fontAlgn="auto" latinLnBrk="0" hangingPunct="1">
                        <a:lnSpc>
                          <a:spcPct val="100000"/>
                        </a:lnSpc>
                        <a:spcBef>
                          <a:spcPts val="0"/>
                        </a:spcBef>
                        <a:spcAft>
                          <a:spcPts val="0"/>
                        </a:spcAft>
                        <a:buClrTx/>
                        <a:buSzTx/>
                        <a:buFontTx/>
                        <a:buNone/>
                        <a:tabLst/>
                        <a:defRPr/>
                      </a:pPr>
                      <a:endParaRPr lang="en-CA" sz="1000" b="0" i="0" kern="1200">
                        <a:solidFill>
                          <a:srgbClr val="002060"/>
                        </a:solidFill>
                        <a:latin typeface="Roboto"/>
                        <a:ea typeface="Roboto"/>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10795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060"/>
                          </a:solidFill>
                          <a:effectLst/>
                          <a:uLnTx/>
                          <a:uFillTx/>
                          <a:latin typeface="Roboto"/>
                          <a:ea typeface="Roboto"/>
                          <a:cs typeface="+mn-cs"/>
                        </a:rPr>
                        <a:t>We live in a world where exponential technologies require IT leaders to rise to the challenge of leading their organizations through transformational technology-enabled change. This cannot happen unless IT takes control of its budget, adopts best practices in proactively managing its finances, and makes data-driven decisions on spending. Info-Tech shares its insight on how to become world-class ITFM leaders. </a:t>
                      </a:r>
                      <a:endParaRPr kumimoji="0" lang="en-CA" sz="1000" b="0" i="0" u="none" strike="noStrike" kern="1200" cap="none" spc="0" normalizeH="0" baseline="0">
                        <a:ln>
                          <a:noFill/>
                        </a:ln>
                        <a:solidFill>
                          <a:srgbClr val="002060"/>
                        </a:solidFill>
                        <a:effectLst/>
                        <a:uLnTx/>
                        <a:uFillTx/>
                        <a:latin typeface="Roboto"/>
                        <a:ea typeface="Roboto"/>
                        <a:cs typeface="+mn-cs"/>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3782386380"/>
                  </a:ext>
                </a:extLst>
              </a:tr>
              <a:tr h="3656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900">
                          <a:solidFill>
                            <a:srgbClr val="002060"/>
                          </a:solidFill>
                          <a:latin typeface="Roboto"/>
                          <a:ea typeface="Roboto"/>
                        </a:rPr>
                        <a:t>4:30 pm</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EE4F5">
                        <a:alpha val="50000"/>
                      </a:srgb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800" b="0" i="0" kern="1200">
                          <a:solidFill>
                            <a:srgbClr val="002060"/>
                          </a:solidFill>
                          <a:latin typeface="Roboto Medium"/>
                          <a:ea typeface="Roboto Medium"/>
                          <a:cs typeface="+mn-cs"/>
                        </a:rPr>
                        <a:t>CLOSING AND RECEPTION</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EE4F5">
                        <a:alpha val="50000"/>
                      </a:srgbClr>
                    </a:solidFill>
                  </a:tcPr>
                </a:tc>
                <a:tc hMerge="1">
                  <a:txBody>
                    <a:bodyPr/>
                    <a:lstStyle/>
                    <a:p>
                      <a:endParaRPr lang="en-CA"/>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hMerge="1">
                  <a:txBody>
                    <a:bodyPr/>
                    <a:lstStyle/>
                    <a:p>
                      <a:endParaRPr lang="en-CA"/>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hMerge="1">
                  <a:txBody>
                    <a:bodyPr/>
                    <a:lstStyle/>
                    <a:p>
                      <a:endParaRPr lang="en-CA"/>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6880671"/>
                  </a:ext>
                </a:extLst>
              </a:tr>
            </a:tbl>
          </a:graphicData>
        </a:graphic>
      </p:graphicFrame>
      <p:sp>
        <p:nvSpPr>
          <p:cNvPr id="7" name="TextBox 6">
            <a:extLst>
              <a:ext uri="{FF2B5EF4-FFF2-40B4-BE49-F238E27FC236}">
                <a16:creationId xmlns:a16="http://schemas.microsoft.com/office/drawing/2014/main" id="{75344CD1-C409-06C7-E4CA-EA063E014B3E}"/>
              </a:ext>
            </a:extLst>
          </p:cNvPr>
          <p:cNvSpPr txBox="1"/>
          <p:nvPr/>
        </p:nvSpPr>
        <p:spPr>
          <a:xfrm>
            <a:off x="314959" y="86837"/>
            <a:ext cx="7086379" cy="422024"/>
          </a:xfrm>
          <a:prstGeom prst="rect">
            <a:avLst/>
          </a:prstGeom>
        </p:spPr>
        <p:txBody>
          <a:bodyPr vert="horz" wrap="square" lIns="0" tIns="0" rIns="0" bIns="0" rtlCol="0" anchor="t">
            <a:noAutofit/>
          </a:bodyPr>
          <a:lstStyle/>
          <a:p>
            <a:pPr>
              <a:lnSpc>
                <a:spcPct val="110000"/>
              </a:lnSpc>
              <a:spcBef>
                <a:spcPts val="2600"/>
              </a:spcBef>
            </a:pPr>
            <a:r>
              <a:rPr lang="en-CA" sz="2800">
                <a:solidFill>
                  <a:srgbClr val="000F69"/>
                </a:solidFill>
                <a:latin typeface="Montserrat"/>
              </a:rPr>
              <a:t>IGNITE Agenda</a:t>
            </a:r>
            <a:endParaRPr lang="en-CA" sz="2800">
              <a:solidFill>
                <a:srgbClr val="0C7BBD"/>
              </a:solidFill>
              <a:latin typeface="Montserrat"/>
            </a:endParaRPr>
          </a:p>
        </p:txBody>
      </p:sp>
      <p:sp>
        <p:nvSpPr>
          <p:cNvPr id="9" name="Content Placeholder 5">
            <a:extLst>
              <a:ext uri="{FF2B5EF4-FFF2-40B4-BE49-F238E27FC236}">
                <a16:creationId xmlns:a16="http://schemas.microsoft.com/office/drawing/2014/main" id="{F0E6A5EB-2897-189B-28F0-97BC5E51BBC2}"/>
              </a:ext>
            </a:extLst>
          </p:cNvPr>
          <p:cNvSpPr txBox="1">
            <a:spLocks/>
          </p:cNvSpPr>
          <p:nvPr/>
        </p:nvSpPr>
        <p:spPr>
          <a:xfrm>
            <a:off x="314959" y="577879"/>
            <a:ext cx="5313363" cy="471487"/>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600" b="0"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a:solidFill>
                  <a:srgbClr val="002060"/>
                </a:solidFill>
                <a:latin typeface="Montserrat Light"/>
              </a:rPr>
              <a:t>September 10, 2025</a:t>
            </a:r>
            <a:endParaRPr lang="en-CA" sz="1200" dirty="0">
              <a:solidFill>
                <a:srgbClr val="002060"/>
              </a:solidFill>
              <a:latin typeface="Montserrat Light" pitchFamily="2" charset="77"/>
            </a:endParaRPr>
          </a:p>
        </p:txBody>
      </p:sp>
      <p:sp>
        <p:nvSpPr>
          <p:cNvPr id="3" name="TextBox 2">
            <a:extLst>
              <a:ext uri="{FF2B5EF4-FFF2-40B4-BE49-F238E27FC236}">
                <a16:creationId xmlns:a16="http://schemas.microsoft.com/office/drawing/2014/main" id="{5D480CFD-A522-7273-C0A7-27518E2C69F1}"/>
              </a:ext>
            </a:extLst>
          </p:cNvPr>
          <p:cNvSpPr txBox="1"/>
          <p:nvPr/>
        </p:nvSpPr>
        <p:spPr>
          <a:xfrm>
            <a:off x="255135" y="6613632"/>
            <a:ext cx="1128815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effectLst/>
                <a:uLnTx/>
                <a:uFillTx/>
                <a:latin typeface="Roboto" panose="02000000000000000000" pitchFamily="2" charset="0"/>
                <a:ea typeface="+mn-ea"/>
                <a:cs typeface="+mn-cs"/>
              </a:rPr>
              <a:t>© 2025 Info-Tech Research Group Inc. All rights reserved. Times subject to change. For full session details or to check for updates, see the </a:t>
            </a:r>
            <a:r>
              <a:rPr kumimoji="0" lang="en-AU" sz="800" b="0" i="0" u="none" strike="noStrike" kern="1200" cap="none" spc="0" normalizeH="0" baseline="0" noProof="0">
                <a:ln>
                  <a:noFill/>
                </a:ln>
                <a:effectLst/>
                <a:uLnTx/>
                <a:uFillTx/>
                <a:latin typeface="Roboto" panose="02000000000000000000" pitchFamily="2" charset="0"/>
                <a:ea typeface="+mn-ea"/>
                <a:cs typeface="+mn-cs"/>
                <a:hlinkClick r:id="rId6">
                  <a:extLst>
                    <a:ext uri="{A12FA001-AC4F-418D-AE19-62706E023703}">
                      <ahyp:hlinkClr xmlns:ahyp="http://schemas.microsoft.com/office/drawing/2018/hyperlinkcolor" val="tx"/>
                    </a:ext>
                  </a:extLst>
                </a:hlinkClick>
              </a:rPr>
              <a:t>Info-Tech LIVE webpage</a:t>
            </a:r>
            <a:r>
              <a:rPr lang="en-AU" sz="800">
                <a:latin typeface="Roboto" panose="02000000000000000000" pitchFamily="2" charset="0"/>
              </a:rPr>
              <a:t>.</a:t>
            </a:r>
            <a:endParaRPr kumimoji="0" lang="en-AU" sz="800" b="0" i="0" u="none" strike="noStrike" kern="1200" cap="none" spc="0" normalizeH="0" baseline="0" noProof="0">
              <a:ln>
                <a:noFill/>
              </a:ln>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17887600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4A4A4A">
      <a:dk1>
        <a:srgbClr val="000000"/>
      </a:dk1>
      <a:lt1>
        <a:srgbClr val="FFFFFF"/>
      </a:lt1>
      <a:dk2>
        <a:srgbClr val="1F497D"/>
      </a:dk2>
      <a:lt2>
        <a:srgbClr val="EEECE1"/>
      </a:lt2>
      <a:accent1>
        <a:srgbClr val="2476B7"/>
      </a:accent1>
      <a:accent2>
        <a:srgbClr val="2B9E36"/>
      </a:accent2>
      <a:accent3>
        <a:srgbClr val="F37927"/>
      </a:accent3>
      <a:accent4>
        <a:srgbClr val="B645FB"/>
      </a:accent4>
      <a:accent5>
        <a:srgbClr val="34DAFF"/>
      </a:accent5>
      <a:accent6>
        <a:srgbClr val="494949"/>
      </a:accent6>
      <a:hlink>
        <a:srgbClr val="717171"/>
      </a:hlink>
      <a:folHlink>
        <a:srgbClr val="2476B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Autofit/>
      </a:bodyPr>
      <a:lstStyle>
        <a:defPPr algn="l">
          <a:lnSpc>
            <a:spcPct val="110000"/>
          </a:lnSpc>
          <a:spcBef>
            <a:spcPts val="2600"/>
          </a:spcBef>
          <a:defRPr sz="2000" dirty="0">
            <a:solidFill>
              <a:schemeClr val="accent6"/>
            </a:solidFill>
            <a:latin typeface="Roboto Light" panose="02000000000000000000" pitchFamily="2" charset="0"/>
            <a:ea typeface="Roboto Light" panose="02000000000000000000" pitchFamily="2" charset="0"/>
          </a:defRPr>
        </a:defPPr>
      </a:lstStyle>
    </a:txDef>
  </a:objectDefaults>
  <a:extraClrSchemeLst/>
  <a:extLst>
    <a:ext uri="{05A4C25C-085E-4340-85A3-A5531E510DB2}">
      <thm15:themeFamily xmlns:thm15="http://schemas.microsoft.com/office/thememl/2012/main" name="DESIGN-732-LIVE-Orlando-DeckTemplate" id="{554A1D9F-4213-8A42-90C1-78B62A8B6447}" vid="{58015004-640A-ED45-8FA9-2A40A3B3C6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74421ac-a9fa-4578-88df-83ad6cdaf5e9" xsi:nil="true"/>
    <lcf76f155ced4ddcb4097134ff3c332f xmlns="3ac5d3dc-95a2-4e9d-ada8-31d2114cc29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8588AF3D0CDD42B7D0DDAA7D2A62EC" ma:contentTypeVersion="19" ma:contentTypeDescription="Create a new document." ma:contentTypeScope="" ma:versionID="38c92e1c9c7ea762a0fe39152b44f702">
  <xsd:schema xmlns:xsd="http://www.w3.org/2001/XMLSchema" xmlns:xs="http://www.w3.org/2001/XMLSchema" xmlns:p="http://schemas.microsoft.com/office/2006/metadata/properties" xmlns:ns2="3ac5d3dc-95a2-4e9d-ada8-31d2114cc295" xmlns:ns3="f74421ac-a9fa-4578-88df-83ad6cdaf5e9" targetNamespace="http://schemas.microsoft.com/office/2006/metadata/properties" ma:root="true" ma:fieldsID="f2ead634517c38c8437fca97ac3b80ff" ns2:_="" ns3:_="">
    <xsd:import namespace="3ac5d3dc-95a2-4e9d-ada8-31d2114cc295"/>
    <xsd:import namespace="f74421ac-a9fa-4578-88df-83ad6cdaf5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c5d3dc-95a2-4e9d-ada8-31d2114cc2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2f5cc4b-fe74-47e1-a820-0ff86bf6e742"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4421ac-a9fa-4578-88df-83ad6cdaf5e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634aa84-7c6d-4156-a6a1-be0a1c36ac85}" ma:internalName="TaxCatchAll" ma:showField="CatchAllData" ma:web="f74421ac-a9fa-4578-88df-83ad6cdaf5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14B323-6E53-4D57-AC1E-9089D8133199}">
  <ds:schemaRefs>
    <ds:schemaRef ds:uri="http://schemas.microsoft.com/sharepoint/v3/contenttype/forms"/>
  </ds:schemaRefs>
</ds:datastoreItem>
</file>

<file path=customXml/itemProps2.xml><?xml version="1.0" encoding="utf-8"?>
<ds:datastoreItem xmlns:ds="http://schemas.openxmlformats.org/officeDocument/2006/customXml" ds:itemID="{AFDA3052-7F47-4746-98E5-CA8EDCC64CBC}">
  <ds:schemaRefs>
    <ds:schemaRef ds:uri="3ac5d3dc-95a2-4e9d-ada8-31d2114cc295"/>
    <ds:schemaRef ds:uri="f74421ac-a9fa-4578-88df-83ad6cdaf5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AFDED0E-85E2-45EC-8B26-6F642B543BDB}">
  <ds:schemaRefs>
    <ds:schemaRef ds:uri="3ac5d3dc-95a2-4e9d-ada8-31d2114cc295"/>
    <ds:schemaRef ds:uri="f74421ac-a9fa-4578-88df-83ad6cdaf5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1013</Words>
  <Application>Microsoft Office PowerPoint</Application>
  <PresentationFormat>Widescreen</PresentationFormat>
  <Paragraphs>113</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Option 1</dc:title>
  <dc:creator>Keiko Flower</dc:creator>
  <cp:lastModifiedBy>Arushi Rawat</cp:lastModifiedBy>
  <cp:revision>2</cp:revision>
  <cp:lastPrinted>2018-08-31T19:24:03Z</cp:lastPrinted>
  <dcterms:created xsi:type="dcterms:W3CDTF">2018-12-24T15:07:11Z</dcterms:created>
  <dcterms:modified xsi:type="dcterms:W3CDTF">2025-07-11T14:31:01Z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d479009-3f5f-4d91-975d-06b4d8cd71d9_Enabled">
    <vt:lpwstr>true</vt:lpwstr>
  </property>
  <property fmtid="{D5CDD505-2E9C-101B-9397-08002B2CF9AE}" pid="3" name="MSIP_Label_5d479009-3f5f-4d91-975d-06b4d8cd71d9_SetDate">
    <vt:lpwstr>2021-05-04T14:08:29Z</vt:lpwstr>
  </property>
  <property fmtid="{D5CDD505-2E9C-101B-9397-08002B2CF9AE}" pid="4" name="MSIP_Label_5d479009-3f5f-4d91-975d-06b4d8cd71d9_Method">
    <vt:lpwstr>Privileged</vt:lpwstr>
  </property>
  <property fmtid="{D5CDD505-2E9C-101B-9397-08002B2CF9AE}" pid="5" name="MSIP_Label_5d479009-3f5f-4d91-975d-06b4d8cd71d9_Name">
    <vt:lpwstr>5d479009-3f5f-4d91-975d-06b4d8cd71d9</vt:lpwstr>
  </property>
  <property fmtid="{D5CDD505-2E9C-101B-9397-08002B2CF9AE}" pid="6" name="MSIP_Label_5d479009-3f5f-4d91-975d-06b4d8cd71d9_SiteId">
    <vt:lpwstr>113d1920-a1e0-48cf-a70a-868cbb03f3f6</vt:lpwstr>
  </property>
  <property fmtid="{D5CDD505-2E9C-101B-9397-08002B2CF9AE}" pid="7" name="MSIP_Label_5d479009-3f5f-4d91-975d-06b4d8cd71d9_ActionId">
    <vt:lpwstr>ea05b41f-5ad0-4fe5-adef-97cd9006a968</vt:lpwstr>
  </property>
  <property fmtid="{D5CDD505-2E9C-101B-9397-08002B2CF9AE}" pid="8" name="MSIP_Label_5d479009-3f5f-4d91-975d-06b4d8cd71d9_ContentBits">
    <vt:lpwstr>0</vt:lpwstr>
  </property>
  <property fmtid="{D5CDD505-2E9C-101B-9397-08002B2CF9AE}" pid="9" name="MediaServiceImageTags">
    <vt:lpwstr/>
  </property>
  <property fmtid="{D5CDD505-2E9C-101B-9397-08002B2CF9AE}" pid="10" name="ContentTypeId">
    <vt:lpwstr>0x010100EC8588AF3D0CDD42B7D0DDAA7D2A62EC</vt:lpwstr>
  </property>
</Properties>
</file>