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925" r:id="rId1"/>
    <p:sldMasterId id="2147484073" r:id="rId2"/>
    <p:sldMasterId id="2147484136" r:id="rId3"/>
  </p:sldMasterIdLst>
  <p:notesMasterIdLst>
    <p:notesMasterId r:id="rId39"/>
  </p:notesMasterIdLst>
  <p:handoutMasterIdLst>
    <p:handoutMasterId r:id="rId40"/>
  </p:handoutMasterIdLst>
  <p:sldIdLst>
    <p:sldId id="552" r:id="rId4"/>
    <p:sldId id="965" r:id="rId5"/>
    <p:sldId id="654" r:id="rId6"/>
    <p:sldId id="5355" r:id="rId7"/>
    <p:sldId id="5353" r:id="rId8"/>
    <p:sldId id="5118" r:id="rId9"/>
    <p:sldId id="5719" r:id="rId10"/>
    <p:sldId id="5079" r:id="rId11"/>
    <p:sldId id="599" r:id="rId12"/>
    <p:sldId id="6417" r:id="rId13"/>
    <p:sldId id="6414" r:id="rId14"/>
    <p:sldId id="6409" r:id="rId15"/>
    <p:sldId id="5617" r:id="rId16"/>
    <p:sldId id="5165" r:id="rId17"/>
    <p:sldId id="6505" r:id="rId18"/>
    <p:sldId id="5110" r:id="rId19"/>
    <p:sldId id="6422" r:id="rId20"/>
    <p:sldId id="683" r:id="rId21"/>
    <p:sldId id="5098" r:id="rId22"/>
    <p:sldId id="970" r:id="rId23"/>
    <p:sldId id="5114" r:id="rId24"/>
    <p:sldId id="6423" r:id="rId25"/>
    <p:sldId id="5855" r:id="rId26"/>
    <p:sldId id="5839" r:id="rId27"/>
    <p:sldId id="2145707194" r:id="rId28"/>
    <p:sldId id="2145707197" r:id="rId29"/>
    <p:sldId id="2145707195" r:id="rId30"/>
    <p:sldId id="2145707198" r:id="rId31"/>
    <p:sldId id="2145707199" r:id="rId32"/>
    <p:sldId id="2145707182" r:id="rId33"/>
    <p:sldId id="2145707184" r:id="rId34"/>
    <p:sldId id="2145707186" r:id="rId35"/>
    <p:sldId id="2145707181" r:id="rId36"/>
    <p:sldId id="2145707188" r:id="rId37"/>
    <p:sldId id="2145707183" r:id="rId38"/>
  </p:sldIdLst>
  <p:sldSz cx="12193588" cy="6858000"/>
  <p:notesSz cx="11309350" cy="20104100"/>
  <p:embeddedFontLst>
    <p:embeddedFont>
      <p:font typeface="Exo" panose="020B0604020202020204" charset="0"/>
      <p:regular r:id="rId41"/>
      <p:bold r:id="rId42"/>
      <p:italic r:id="rId43"/>
      <p:boldItalic r:id="rId44"/>
    </p:embeddedFont>
    <p:embeddedFont>
      <p:font typeface="Exo Light" panose="020B0604020202020204" charset="0"/>
      <p:regular r:id="rId45"/>
    </p:embeddedFont>
    <p:embeddedFont>
      <p:font typeface="Montserrat Medium" panose="00000600000000000000" pitchFamily="2" charset="0"/>
      <p:regular r:id="rId46"/>
      <p:bold r:id="rId47"/>
      <p:italic r:id="rId48"/>
    </p:embeddedFont>
    <p:embeddedFont>
      <p:font typeface="Montserrat SemiBold" panose="00000700000000000000" pitchFamily="2" charset="0"/>
      <p:regular r:id="rId49"/>
      <p:bold r:id="rId50"/>
      <p:italic r:id="rId51"/>
      <p:boldItalic r:id="rId52"/>
    </p:embeddedFont>
    <p:embeddedFont>
      <p:font typeface="Roboto Condensed Light" panose="02000000000000000000" pitchFamily="2" charset="0"/>
      <p:regular r:id="rId53"/>
      <p:italic r:id="rId54"/>
    </p:embeddedFont>
  </p:embeddedFontLst>
  <p:defaultTex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defaultTextStyle>
  <p:extLst>
    <p:ext uri="{521415D9-36F7-43E2-AB2F-B90AF26B5E84}">
      <p14:sectionLst xmlns:p14="http://schemas.microsoft.com/office/powerpoint/2010/main">
        <p14:section name="Executive Outcomes" id="{5D0BBC8C-9639-4262-9C2A-04E81575AB1B}">
          <p14:sldIdLst>
            <p14:sldId id="552"/>
            <p14:sldId id="965"/>
            <p14:sldId id="654"/>
            <p14:sldId id="5355"/>
            <p14:sldId id="5353"/>
            <p14:sldId id="5118"/>
            <p14:sldId id="5719"/>
            <p14:sldId id="5079"/>
            <p14:sldId id="599"/>
            <p14:sldId id="6417"/>
            <p14:sldId id="6414"/>
            <p14:sldId id="6409"/>
            <p14:sldId id="5617"/>
            <p14:sldId id="5165"/>
            <p14:sldId id="6505"/>
            <p14:sldId id="5110"/>
            <p14:sldId id="6422"/>
            <p14:sldId id="683"/>
            <p14:sldId id="5098"/>
            <p14:sldId id="970"/>
            <p14:sldId id="5114"/>
            <p14:sldId id="6423"/>
            <p14:sldId id="5855"/>
            <p14:sldId id="5839"/>
          </p14:sldIdLst>
        </p14:section>
        <p14:section name="Supporting Research" id="{A8E10528-B4B7-4A76-A912-A200938B0B8B}">
          <p14:sldIdLst>
            <p14:sldId id="2145707194"/>
            <p14:sldId id="2145707197"/>
            <p14:sldId id="2145707195"/>
            <p14:sldId id="2145707198"/>
            <p14:sldId id="2145707199"/>
            <p14:sldId id="2145707182"/>
            <p14:sldId id="2145707184"/>
            <p14:sldId id="2145707186"/>
            <p14:sldId id="2145707181"/>
            <p14:sldId id="2145707188"/>
            <p14:sldId id="2145707183"/>
          </p14:sldIdLst>
        </p14:section>
      </p14:sectionLst>
    </p:ext>
    <p:ext uri="{EFAFB233-063F-42B5-8137-9DF3F51BA10A}">
      <p15:sldGuideLst xmlns:p15="http://schemas.microsoft.com/office/powerpoint/2012/main">
        <p15:guide id="1" orient="horz" pos="3792" userDrawn="1">
          <p15:clr>
            <a:srgbClr val="A4A3A4"/>
          </p15:clr>
        </p15:guide>
        <p15:guide id="2" pos="3817"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7A26"/>
    <a:srgbClr val="2576B7"/>
    <a:srgbClr val="000000"/>
    <a:srgbClr val="4A4A4A"/>
    <a:srgbClr val="5E3290"/>
    <a:srgbClr val="299D47"/>
    <a:srgbClr val="575757"/>
    <a:srgbClr val="898989"/>
    <a:srgbClr val="1E5E92"/>
    <a:srgbClr val="289D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5583" autoAdjust="0"/>
    <p:restoredTop sz="95182" autoAdjust="0"/>
  </p:normalViewPr>
  <p:slideViewPr>
    <p:cSldViewPr snapToGrid="0">
      <p:cViewPr varScale="1">
        <p:scale>
          <a:sx n="110" d="100"/>
          <a:sy n="110" d="100"/>
        </p:scale>
        <p:origin x="1296" y="108"/>
      </p:cViewPr>
      <p:guideLst>
        <p:guide orient="horz" pos="3792"/>
        <p:guide pos="3817"/>
      </p:guideLst>
    </p:cSldViewPr>
  </p:slideViewPr>
  <p:notesTextViewPr>
    <p:cViewPr>
      <p:scale>
        <a:sx n="1" d="1"/>
        <a:sy n="1" d="1"/>
      </p:scale>
      <p:origin x="0" y="0"/>
    </p:cViewPr>
  </p:notesTextViewPr>
  <p:sorterViewPr>
    <p:cViewPr varScale="1">
      <p:scale>
        <a:sx n="1" d="1"/>
        <a:sy n="1" d="1"/>
      </p:scale>
      <p:origin x="0" y="-192"/>
    </p:cViewPr>
  </p:sorterViewPr>
  <p:notesViewPr>
    <p:cSldViewPr snapToGrid="0">
      <p:cViewPr>
        <p:scale>
          <a:sx n="1" d="2"/>
          <a:sy n="1" d="2"/>
        </p:scale>
        <p:origin x="3930" y="-64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commentAuthors" Target="commentAuthor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handoutMaster" Target="handoutMasters/handout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theme" Target="theme/theme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font" Target="fonts/font11.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6.fntdata"/><Relationship Id="rId59"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font" Target="fonts/font1.fntdata"/><Relationship Id="rId54"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9.fntdata"/><Relationship Id="rId57"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4.fntdata"/><Relationship Id="rId52" Type="http://schemas.openxmlformats.org/officeDocument/2006/relationships/font" Target="fonts/font12.fntdata"/><Relationship Id="rId60" Type="http://schemas.microsoft.com/office/2018/10/relationships/authors" Target="authors.xml"/></Relationships>
</file>

<file path=ppt/diagrams/_rels/data10.xml.rels><?xml version="1.0" encoding="UTF-8" standalone="yes"?>
<Relationships xmlns="http://schemas.openxmlformats.org/package/2006/relationships"><Relationship Id="rId3" Type="http://schemas.openxmlformats.org/officeDocument/2006/relationships/hyperlink" Target="https://www.infotech.com/research/ss/optimize-change-management" TargetMode="External"/><Relationship Id="rId2" Type="http://schemas.openxmlformats.org/officeDocument/2006/relationships/hyperlink" Target="https://www.infotech.com/research/ss/streamline-application-management" TargetMode="External"/><Relationship Id="rId1" Type="http://schemas.openxmlformats.org/officeDocument/2006/relationships/hyperlink" Target="https://www.infotech.com/research/ss/optimize-applications-release-management" TargetMode="External"/><Relationship Id="rId6" Type="http://schemas.openxmlformats.org/officeDocument/2006/relationships/hyperlink" Target="https://www.infotech.com/research/ss/streamline-application-maintenance" TargetMode="External"/><Relationship Id="rId5" Type="http://schemas.openxmlformats.org/officeDocument/2006/relationships/hyperlink" Target="https://www.infotech.com/research/ss/improve-application-development-throughput" TargetMode="External"/><Relationship Id="rId4" Type="http://schemas.openxmlformats.org/officeDocument/2006/relationships/hyperlink" Target="https://www.infotech.com/research/ss/manage-your-technical-debt" TargetMode="External"/></Relationships>
</file>

<file path=ppt/diagrams/_rels/data11.xml.rels><?xml version="1.0" encoding="UTF-8" standalone="yes"?>
<Relationships xmlns="http://schemas.openxmlformats.org/package/2006/relationships"><Relationship Id="rId3" Type="http://schemas.openxmlformats.org/officeDocument/2006/relationships/hyperlink" Target="https://www.infotech.com/research/ss/develop-and-deploy-security-policies" TargetMode="External"/><Relationship Id="rId2" Type="http://schemas.openxmlformats.org/officeDocument/2006/relationships/hyperlink" Target="https://www.infotech.com/research/ss/build-an-information-security-strategy" TargetMode="External"/><Relationship Id="rId1" Type="http://schemas.openxmlformats.org/officeDocument/2006/relationships/hyperlink" Target="https://www.infotech.com/research/ss/implement-business-relationship-management" TargetMode="External"/><Relationship Id="rId4" Type="http://schemas.openxmlformats.org/officeDocument/2006/relationships/hyperlink" Target="https://www.infotech.com/research/ss/simplify-identity-and-access-management" TargetMode="External"/></Relationships>
</file>

<file path=ppt/diagrams/_rels/data12.xml.rels><?xml version="1.0" encoding="UTF-8" standalone="yes"?>
<Relationships xmlns="http://schemas.openxmlformats.org/package/2006/relationships"><Relationship Id="rId3" Type="http://schemas.openxmlformats.org/officeDocument/2006/relationships/hyperlink" Target="https://www.infotech.com/research/ss/satisfy-digital-end-users-with-low-and-no-code" TargetMode="External"/><Relationship Id="rId2" Type="http://schemas.openxmlformats.org/officeDocument/2006/relationships/hyperlink" Target="https://www.infotech.com/research/ss/enhance-your-solution-architecture-practices" TargetMode="External"/><Relationship Id="rId1" Type="http://schemas.openxmlformats.org/officeDocument/2006/relationships/hyperlink" Target="https://www.infotech.com/research/ss/embrace-business-managed-applications" TargetMode="External"/><Relationship Id="rId5" Type="http://schemas.openxmlformats.org/officeDocument/2006/relationships/hyperlink" Target="https://www.infotech.com/research/ss/automate-work-faster-and-more-easily-with-robotic-process-automation" TargetMode="External"/><Relationship Id="rId4" Type="http://schemas.openxmlformats.org/officeDocument/2006/relationships/hyperlink" Target="https://www.infotech.com/research/ss/build-your-first-rpa-bot" TargetMode="External"/></Relationships>
</file>

<file path=ppt/diagrams/_rels/data13.xml.rels><?xml version="1.0" encoding="UTF-8" standalone="yes"?>
<Relationships xmlns="http://schemas.openxmlformats.org/package/2006/relationships"><Relationship Id="rId3" Type="http://schemas.openxmlformats.org/officeDocument/2006/relationships/hyperlink" Target="https://www.infotech.com/research/ss/build-your-data-quality-program" TargetMode="External"/><Relationship Id="rId2" Type="http://schemas.openxmlformats.org/officeDocument/2006/relationships/hyperlink" Target="https://www.infotech.com/research/ss/build-a-reporting-and-analytics-strategy" TargetMode="External"/><Relationship Id="rId1" Type="http://schemas.openxmlformats.org/officeDocument/2006/relationships/hyperlink" Target="https://www.infotech.com/research/ss/modernize-data-architecture-for-measurable-business-results" TargetMode="External"/><Relationship Id="rId6" Type="http://schemas.openxmlformats.org/officeDocument/2006/relationships/hyperlink" Target="https://www.infotech.com/research/ss/build-an-application-integration-strategy" TargetMode="External"/><Relationship Id="rId5" Type="http://schemas.openxmlformats.org/officeDocument/2006/relationships/hyperlink" Target="https://www.infotech.com/research/ss/build-a-robust-and-comprehensive-data-strategy" TargetMode="External"/><Relationship Id="rId4" Type="http://schemas.openxmlformats.org/officeDocument/2006/relationships/hyperlink" Target="https://www.infotech.com/research/ss/design-data-as-a-service" TargetMode="External"/></Relationships>
</file>

<file path=ppt/diagrams/_rels/data4.xml.rels><?xml version="1.0" encoding="UTF-8" standalone="yes"?>
<Relationships xmlns="http://schemas.openxmlformats.org/package/2006/relationships"><Relationship Id="rId3" Type="http://schemas.openxmlformats.org/officeDocument/2006/relationships/hyperlink" Target="https://www.infotech.com/research/ss/application-portfolio-management-foundations" TargetMode="External"/><Relationship Id="rId2" Type="http://schemas.openxmlformats.org/officeDocument/2006/relationships/hyperlink" Target="https://www.infotech.com/research/ss/create-an-it-view-of-the-service-catalog" TargetMode="External"/><Relationship Id="rId1" Type="http://schemas.openxmlformats.org/officeDocument/2006/relationships/hyperlink" Target="https://www.infotech.com/research/ss/build-a-business-aligned-it-strategy" TargetMode="External"/><Relationship Id="rId4" Type="http://schemas.openxmlformats.org/officeDocument/2006/relationships/hyperlink" Target="https://www.infotech.com/research/ss/make-your-it-governance-adaptable" TargetMode="External"/></Relationships>
</file>

<file path=ppt/diagrams/_rels/data5.xml.rels><?xml version="1.0" encoding="UTF-8" standalone="yes"?>
<Relationships xmlns="http://schemas.openxmlformats.org/package/2006/relationships"><Relationship Id="rId3" Type="http://schemas.openxmlformats.org/officeDocument/2006/relationships/hyperlink" Target="https://www.infotech.com/research/ss/develop-your-agile-approach-for-a-successful-transformation" TargetMode="External"/><Relationship Id="rId2" Type="http://schemas.openxmlformats.org/officeDocument/2006/relationships/hyperlink" Target="https://www.infotech.com/research/ss/define-the-role-of-project-management-in-agile-and-product-centric-delivery" TargetMode="External"/><Relationship Id="rId1" Type="http://schemas.openxmlformats.org/officeDocument/2006/relationships/hyperlink" Target="https://www.infotech.com/research/ss/perform-an-agile-skills-assessment" TargetMode="External"/><Relationship Id="rId5" Type="http://schemas.openxmlformats.org/officeDocument/2006/relationships/hyperlink" Target="https://www.infotech.com/agile-transformation-center" TargetMode="External"/><Relationship Id="rId4" Type="http://schemas.openxmlformats.org/officeDocument/2006/relationships/hyperlink" Target="https://www.infotech.com/research/ss/implement-devops-practices-that-work" TargetMode="External"/></Relationships>
</file>

<file path=ppt/diagrams/_rels/data6.xml.rels><?xml version="1.0" encoding="UTF-8" standalone="yes"?>
<Relationships xmlns="http://schemas.openxmlformats.org/package/2006/relationships"><Relationship Id="rId3" Type="http://schemas.openxmlformats.org/officeDocument/2006/relationships/hyperlink" Target="https://www.infotech.com/research/ss/deliver-on-your-digital-product-vision" TargetMode="External"/><Relationship Id="rId2" Type="http://schemas.openxmlformats.org/officeDocument/2006/relationships/hyperlink" Target="https://www.infotech.com/research/ss/build-a-value-measurement-framework" TargetMode="External"/><Relationship Id="rId1" Type="http://schemas.openxmlformats.org/officeDocument/2006/relationships/hyperlink" Target="https://www.infotech.com/research/ss/mature-and-scale-product-ownership" TargetMode="External"/><Relationship Id="rId5" Type="http://schemas.openxmlformats.org/officeDocument/2006/relationships/hyperlink" Target="https://www.infotech.com/research/ss/make-the-case-for-product-delivery" TargetMode="External"/><Relationship Id="rId4" Type="http://schemas.openxmlformats.org/officeDocument/2006/relationships/hyperlink" Target="https://www.infotech.com/research/ss/deliver-digital-products-at-scale" TargetMode="External"/></Relationships>
</file>

<file path=ppt/diagrams/_rels/data7.xml.rels><?xml version="1.0" encoding="UTF-8" standalone="yes"?>
<Relationships xmlns="http://schemas.openxmlformats.org/package/2006/relationships"><Relationship Id="rId3" Type="http://schemas.openxmlformats.org/officeDocument/2006/relationships/hyperlink" Target="https://www.infotech.com/research/ss/select-and-use-sdlc-metrics-effectively" TargetMode="External"/><Relationship Id="rId2" Type="http://schemas.openxmlformats.org/officeDocument/2006/relationships/hyperlink" Target="https://www.infotech.com/research/ss/reduce-time-to-consensus-with-an-accelerated-business-case" TargetMode="External"/><Relationship Id="rId1" Type="http://schemas.openxmlformats.org/officeDocument/2006/relationships/hyperlink" Target="https://www.infotech.com/research/ss/build-a-value-measurement-framework" TargetMode="External"/><Relationship Id="rId4" Type="http://schemas.openxmlformats.org/officeDocument/2006/relationships/hyperlink" Target="http://infotech.com/research/ss/create-a-holistic-it-dashboard" TargetMode="External"/></Relationships>
</file>

<file path=ppt/diagrams/_rels/data8.xml.rels><?xml version="1.0" encoding="UTF-8" standalone="yes"?>
<Relationships xmlns="http://schemas.openxmlformats.org/package/2006/relationships"><Relationship Id="rId3" Type="http://schemas.openxmlformats.org/officeDocument/2006/relationships/hyperlink" Target="https://www.infotech.com/research/ss/drive-digital-transformation-with-platform-strategies" TargetMode="External"/><Relationship Id="rId2" Type="http://schemas.openxmlformats.org/officeDocument/2006/relationships/hyperlink" Target="https://www.infotech.com/research/ss/maximize-business-value-from-it-through-benefits-realization" TargetMode="External"/><Relationship Id="rId1" Type="http://schemas.openxmlformats.org/officeDocument/2006/relationships/hyperlink" Target="https://www.infotech.com/research/ss/make-your-it-governance-adaptable" TargetMode="External"/><Relationship Id="rId6" Type="http://schemas.openxmlformats.org/officeDocument/2006/relationships/hyperlink" Target="http://infotech.com/research/ss/create-a-holistic-it-dashboard" TargetMode="External"/><Relationship Id="rId5" Type="http://schemas.openxmlformats.org/officeDocument/2006/relationships/hyperlink" Target="https://www.infotech.com/research/ss/build-a-value-measurement-framework" TargetMode="External"/><Relationship Id="rId4" Type="http://schemas.openxmlformats.org/officeDocument/2006/relationships/hyperlink" Target="https://www.infotech.com/research/ss/succeed-with-digital-strategy-execution" TargetMode="External"/></Relationships>
</file>

<file path=ppt/diagrams/_rels/data9.xml.rels><?xml version="1.0" encoding="UTF-8" standalone="yes"?>
<Relationships xmlns="http://schemas.openxmlformats.org/package/2006/relationships"><Relationship Id="rId8" Type="http://schemas.openxmlformats.org/officeDocument/2006/relationships/hyperlink" Target="https://www.infotech.com/research/ss/create-a-winning-bpi-playbook" TargetMode="External"/><Relationship Id="rId3" Type="http://schemas.openxmlformats.org/officeDocument/2006/relationships/hyperlink" Target="https://www.infotech.com/research/ss/build-a-software-quality-assurance-program" TargetMode="External"/><Relationship Id="rId7" Type="http://schemas.openxmlformats.org/officeDocument/2006/relationships/hyperlink" Target="https://www.infotech.com/research/ss/build-a-winning-business-process-automation-playbook" TargetMode="External"/><Relationship Id="rId2" Type="http://schemas.openxmlformats.org/officeDocument/2006/relationships/hyperlink" Target="https://www.infotech.com/research/ss/improve-requirements-gathering" TargetMode="External"/><Relationship Id="rId1" Type="http://schemas.openxmlformats.org/officeDocument/2006/relationships/hyperlink" Target="https://www.infotech.com/research/ss/requirements-gathering-for-small-enterprises" TargetMode="External"/><Relationship Id="rId6" Type="http://schemas.openxmlformats.org/officeDocument/2006/relationships/hyperlink" Target="https://www.infotech.com/research/ss/create-a-business-process-management-strategy" TargetMode="External"/><Relationship Id="rId5" Type="http://schemas.openxmlformats.org/officeDocument/2006/relationships/hyperlink" Target="https://www.infotech.com/research/ss/manage-your-technical-debt" TargetMode="External"/><Relationship Id="rId4" Type="http://schemas.openxmlformats.org/officeDocument/2006/relationships/hyperlink" Target="https://www.infotech.com/research/ss/automate-testing-to-get-more-done" TargetMode="External"/></Relationships>
</file>

<file path=ppt/diagrams/_rels/drawing10.xml.rels><?xml version="1.0" encoding="UTF-8" standalone="yes"?>
<Relationships xmlns="http://schemas.openxmlformats.org/package/2006/relationships"><Relationship Id="rId3" Type="http://schemas.openxmlformats.org/officeDocument/2006/relationships/hyperlink" Target="https://www.infotech.com/research/ss/streamline-application-management" TargetMode="External"/><Relationship Id="rId2" Type="http://schemas.openxmlformats.org/officeDocument/2006/relationships/hyperlink" Target="https://www.infotech.com/research/ss/streamline-application-maintenance" TargetMode="External"/><Relationship Id="rId1" Type="http://schemas.openxmlformats.org/officeDocument/2006/relationships/hyperlink" Target="https://www.infotech.com/research/ss/optimize-applications-release-management" TargetMode="External"/><Relationship Id="rId6" Type="http://schemas.openxmlformats.org/officeDocument/2006/relationships/hyperlink" Target="https://www.infotech.com/research/ss/improve-application-development-throughput" TargetMode="External"/><Relationship Id="rId5" Type="http://schemas.openxmlformats.org/officeDocument/2006/relationships/hyperlink" Target="https://www.infotech.com/research/ss/manage-your-technical-debt" TargetMode="External"/><Relationship Id="rId4" Type="http://schemas.openxmlformats.org/officeDocument/2006/relationships/hyperlink" Target="https://www.infotech.com/research/ss/optimize-change-management" TargetMode="External"/></Relationships>
</file>

<file path=ppt/diagrams/_rels/drawing11.xml.rels><?xml version="1.0" encoding="UTF-8" standalone="yes"?>
<Relationships xmlns="http://schemas.openxmlformats.org/package/2006/relationships"><Relationship Id="rId3" Type="http://schemas.openxmlformats.org/officeDocument/2006/relationships/hyperlink" Target="https://www.infotech.com/research/ss/develop-and-deploy-security-policies" TargetMode="External"/><Relationship Id="rId2" Type="http://schemas.openxmlformats.org/officeDocument/2006/relationships/hyperlink" Target="https://www.infotech.com/research/ss/build-an-information-security-strategy" TargetMode="External"/><Relationship Id="rId1" Type="http://schemas.openxmlformats.org/officeDocument/2006/relationships/hyperlink" Target="https://www.infotech.com/research/ss/implement-business-relationship-management" TargetMode="External"/><Relationship Id="rId4" Type="http://schemas.openxmlformats.org/officeDocument/2006/relationships/hyperlink" Target="https://www.infotech.com/research/ss/simplify-identity-and-access-management" TargetMode="External"/></Relationships>
</file>

<file path=ppt/diagrams/_rels/drawing12.xml.rels><?xml version="1.0" encoding="UTF-8" standalone="yes"?>
<Relationships xmlns="http://schemas.openxmlformats.org/package/2006/relationships"><Relationship Id="rId3" Type="http://schemas.openxmlformats.org/officeDocument/2006/relationships/hyperlink" Target="https://www.infotech.com/research/ss/satisfy-digital-end-users-with-low-and-no-code" TargetMode="External"/><Relationship Id="rId2" Type="http://schemas.openxmlformats.org/officeDocument/2006/relationships/hyperlink" Target="https://www.infotech.com/research/ss/enhance-your-solution-architecture-practices" TargetMode="External"/><Relationship Id="rId1" Type="http://schemas.openxmlformats.org/officeDocument/2006/relationships/hyperlink" Target="https://www.infotech.com/research/ss/embrace-business-managed-applications" TargetMode="External"/><Relationship Id="rId5" Type="http://schemas.openxmlformats.org/officeDocument/2006/relationships/hyperlink" Target="https://www.infotech.com/research/ss/automate-work-faster-and-more-easily-with-robotic-process-automation" TargetMode="External"/><Relationship Id="rId4" Type="http://schemas.openxmlformats.org/officeDocument/2006/relationships/hyperlink" Target="https://www.infotech.com/research/ss/build-your-first-rpa-bot" TargetMode="External"/></Relationships>
</file>

<file path=ppt/diagrams/_rels/drawing13.xml.rels><?xml version="1.0" encoding="UTF-8" standalone="yes"?>
<Relationships xmlns="http://schemas.openxmlformats.org/package/2006/relationships"><Relationship Id="rId3" Type="http://schemas.openxmlformats.org/officeDocument/2006/relationships/hyperlink" Target="https://www.infotech.com/research/ss/build-your-data-quality-program" TargetMode="External"/><Relationship Id="rId2" Type="http://schemas.openxmlformats.org/officeDocument/2006/relationships/hyperlink" Target="https://www.infotech.com/research/ss/build-a-reporting-and-analytics-strategy" TargetMode="External"/><Relationship Id="rId1" Type="http://schemas.openxmlformats.org/officeDocument/2006/relationships/hyperlink" Target="https://www.infotech.com/research/ss/modernize-data-architecture-for-measurable-business-results" TargetMode="External"/><Relationship Id="rId6" Type="http://schemas.openxmlformats.org/officeDocument/2006/relationships/hyperlink" Target="https://www.infotech.com/research/ss/build-an-application-integration-strategy" TargetMode="External"/><Relationship Id="rId5" Type="http://schemas.openxmlformats.org/officeDocument/2006/relationships/hyperlink" Target="https://www.infotech.com/research/ss/build-a-robust-and-comprehensive-data-strategy" TargetMode="External"/><Relationship Id="rId4" Type="http://schemas.openxmlformats.org/officeDocument/2006/relationships/hyperlink" Target="https://www.infotech.com/research/ss/design-data-as-a-service" TargetMode="External"/></Relationships>
</file>

<file path=ppt/diagrams/_rels/drawing4.xml.rels><?xml version="1.0" encoding="UTF-8" standalone="yes"?>
<Relationships xmlns="http://schemas.openxmlformats.org/package/2006/relationships"><Relationship Id="rId3" Type="http://schemas.openxmlformats.org/officeDocument/2006/relationships/hyperlink" Target="https://www.infotech.com/research/ss/create-an-it-view-of-the-service-catalog" TargetMode="External"/><Relationship Id="rId2" Type="http://schemas.openxmlformats.org/officeDocument/2006/relationships/hyperlink" Target="https://www.infotech.com/research/ss/make-your-it-governance-adaptable" TargetMode="External"/><Relationship Id="rId1" Type="http://schemas.openxmlformats.org/officeDocument/2006/relationships/hyperlink" Target="https://www.infotech.com/research/ss/build-a-business-aligned-it-strategy" TargetMode="External"/><Relationship Id="rId4" Type="http://schemas.openxmlformats.org/officeDocument/2006/relationships/hyperlink" Target="https://www.infotech.com/research/ss/application-portfolio-management-foundations" TargetMode="External"/></Relationships>
</file>

<file path=ppt/diagrams/_rels/drawing5.xml.rels><?xml version="1.0" encoding="UTF-8" standalone="yes"?>
<Relationships xmlns="http://schemas.openxmlformats.org/package/2006/relationships"><Relationship Id="rId3" Type="http://schemas.openxmlformats.org/officeDocument/2006/relationships/hyperlink" Target="https://www.infotech.com/research/ss/implement-devops-practices-that-work" TargetMode="External"/><Relationship Id="rId2" Type="http://schemas.openxmlformats.org/officeDocument/2006/relationships/hyperlink" Target="https://www.infotech.com/research/ss/develop-your-agile-approach-for-a-successful-transformation" TargetMode="External"/><Relationship Id="rId1" Type="http://schemas.openxmlformats.org/officeDocument/2006/relationships/hyperlink" Target="https://www.infotech.com/agile-transformation-center" TargetMode="External"/><Relationship Id="rId5" Type="http://schemas.openxmlformats.org/officeDocument/2006/relationships/hyperlink" Target="https://www.infotech.com/research/ss/define-the-role-of-project-management-in-agile-and-product-centric-delivery" TargetMode="External"/><Relationship Id="rId4" Type="http://schemas.openxmlformats.org/officeDocument/2006/relationships/hyperlink" Target="https://www.infotech.com/research/ss/perform-an-agile-skills-assessment" TargetMode="External"/></Relationships>
</file>

<file path=ppt/diagrams/_rels/drawing6.xml.rels><?xml version="1.0" encoding="UTF-8" standalone="yes"?>
<Relationships xmlns="http://schemas.openxmlformats.org/package/2006/relationships"><Relationship Id="rId3" Type="http://schemas.openxmlformats.org/officeDocument/2006/relationships/hyperlink" Target="https://www.infotech.com/research/ss/deliver-digital-products-at-scale" TargetMode="External"/><Relationship Id="rId2" Type="http://schemas.openxmlformats.org/officeDocument/2006/relationships/hyperlink" Target="https://www.infotech.com/research/ss/deliver-on-your-digital-product-vision" TargetMode="External"/><Relationship Id="rId1" Type="http://schemas.openxmlformats.org/officeDocument/2006/relationships/hyperlink" Target="https://www.infotech.com/research/ss/make-the-case-for-product-delivery" TargetMode="External"/><Relationship Id="rId5" Type="http://schemas.openxmlformats.org/officeDocument/2006/relationships/hyperlink" Target="https://www.infotech.com/research/ss/build-a-value-measurement-framework" TargetMode="External"/><Relationship Id="rId4" Type="http://schemas.openxmlformats.org/officeDocument/2006/relationships/hyperlink" Target="https://www.infotech.com/research/ss/mature-and-scale-product-ownership" TargetMode="External"/></Relationships>
</file>

<file path=ppt/diagrams/_rels/drawing7.xml.rels><?xml version="1.0" encoding="UTF-8" standalone="yes"?>
<Relationships xmlns="http://schemas.openxmlformats.org/package/2006/relationships"><Relationship Id="rId3" Type="http://schemas.openxmlformats.org/officeDocument/2006/relationships/hyperlink" Target="https://www.infotech.com/research/ss/select-and-use-sdlc-metrics-effectively" TargetMode="External"/><Relationship Id="rId2" Type="http://schemas.openxmlformats.org/officeDocument/2006/relationships/hyperlink" Target="http://infotech.com/research/ss/create-a-holistic-it-dashboard" TargetMode="External"/><Relationship Id="rId1" Type="http://schemas.openxmlformats.org/officeDocument/2006/relationships/hyperlink" Target="https://www.infotech.com/research/ss/build-a-value-measurement-framework" TargetMode="External"/><Relationship Id="rId4" Type="http://schemas.openxmlformats.org/officeDocument/2006/relationships/hyperlink" Target="https://www.infotech.com/research/ss/reduce-time-to-consensus-with-an-accelerated-business-case" TargetMode="External"/></Relationships>
</file>

<file path=ppt/diagrams/_rels/drawing8.xml.rels><?xml version="1.0" encoding="UTF-8" standalone="yes"?>
<Relationships xmlns="http://schemas.openxmlformats.org/package/2006/relationships"><Relationship Id="rId3" Type="http://schemas.openxmlformats.org/officeDocument/2006/relationships/hyperlink" Target="https://www.infotech.com/research/ss/drive-digital-transformation-with-platform-strategies" TargetMode="External"/><Relationship Id="rId2" Type="http://schemas.openxmlformats.org/officeDocument/2006/relationships/hyperlink" Target="https://www.infotech.com/research/ss/maximize-business-value-from-it-through-benefits-realization" TargetMode="External"/><Relationship Id="rId1" Type="http://schemas.openxmlformats.org/officeDocument/2006/relationships/hyperlink" Target="https://www.infotech.com/research/ss/make-your-it-governance-adaptable" TargetMode="External"/><Relationship Id="rId6" Type="http://schemas.openxmlformats.org/officeDocument/2006/relationships/hyperlink" Target="http://infotech.com/research/ss/create-a-holistic-it-dashboard" TargetMode="External"/><Relationship Id="rId5" Type="http://schemas.openxmlformats.org/officeDocument/2006/relationships/hyperlink" Target="https://www.infotech.com/research/ss/build-a-value-measurement-framework" TargetMode="External"/><Relationship Id="rId4" Type="http://schemas.openxmlformats.org/officeDocument/2006/relationships/hyperlink" Target="https://www.infotech.com/research/ss/succeed-with-digital-strategy-execution" TargetMode="External"/></Relationships>
</file>

<file path=ppt/diagrams/_rels/drawing9.xml.rels><?xml version="1.0" encoding="UTF-8" standalone="yes"?>
<Relationships xmlns="http://schemas.openxmlformats.org/package/2006/relationships"><Relationship Id="rId8" Type="http://schemas.openxmlformats.org/officeDocument/2006/relationships/hyperlink" Target="https://www.infotech.com/research/ss/create-a-winning-bpi-playbook" TargetMode="External"/><Relationship Id="rId3" Type="http://schemas.openxmlformats.org/officeDocument/2006/relationships/hyperlink" Target="https://www.infotech.com/research/ss/build-a-software-quality-assurance-program" TargetMode="External"/><Relationship Id="rId7" Type="http://schemas.openxmlformats.org/officeDocument/2006/relationships/hyperlink" Target="https://www.infotech.com/research/ss/build-a-winning-business-process-automation-playbook" TargetMode="External"/><Relationship Id="rId2" Type="http://schemas.openxmlformats.org/officeDocument/2006/relationships/hyperlink" Target="https://www.infotech.com/research/ss/improve-requirements-gathering" TargetMode="External"/><Relationship Id="rId1" Type="http://schemas.openxmlformats.org/officeDocument/2006/relationships/hyperlink" Target="https://www.infotech.com/research/ss/requirements-gathering-for-small-enterprises" TargetMode="External"/><Relationship Id="rId6" Type="http://schemas.openxmlformats.org/officeDocument/2006/relationships/hyperlink" Target="https://www.infotech.com/research/ss/create-a-business-process-management-strategy" TargetMode="External"/><Relationship Id="rId5" Type="http://schemas.openxmlformats.org/officeDocument/2006/relationships/hyperlink" Target="https://www.infotech.com/research/ss/manage-your-technical-debt" TargetMode="External"/><Relationship Id="rId4" Type="http://schemas.openxmlformats.org/officeDocument/2006/relationships/hyperlink" Target="https://www.infotech.com/research/ss/automate-testing-to-get-more-done"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EE8F0E-94AC-40E2-9C8A-1493F53B8E06}"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CA"/>
        </a:p>
      </dgm:t>
    </dgm:pt>
    <dgm:pt modelId="{32A2391E-520E-4453-81E7-40375820B2C7}">
      <dgm:prSet phldrT="[Text]"/>
      <dgm:spPr/>
      <dgm:t>
        <a:bodyPr/>
        <a:lstStyle/>
        <a:p>
          <a:r>
            <a:rPr lang="en-CA" dirty="0"/>
            <a:t> </a:t>
          </a:r>
        </a:p>
      </dgm:t>
    </dgm:pt>
    <dgm:pt modelId="{1AE08B6A-2691-459F-9A9A-24E877FC4C4E}" type="parTrans" cxnId="{871AADAB-DDE9-4D7C-AC8B-0157A0A0197A}">
      <dgm:prSet/>
      <dgm:spPr/>
      <dgm:t>
        <a:bodyPr/>
        <a:lstStyle/>
        <a:p>
          <a:endParaRPr lang="en-CA"/>
        </a:p>
      </dgm:t>
    </dgm:pt>
    <dgm:pt modelId="{DC3BE195-8CD3-4C3E-B443-6EFC8E223875}" type="sibTrans" cxnId="{871AADAB-DDE9-4D7C-AC8B-0157A0A0197A}">
      <dgm:prSet/>
      <dgm:spPr/>
      <dgm:t>
        <a:bodyPr/>
        <a:lstStyle/>
        <a:p>
          <a:endParaRPr lang="en-CA"/>
        </a:p>
      </dgm:t>
    </dgm:pt>
    <dgm:pt modelId="{0D68BE0C-4078-481D-B532-936502AB14BE}">
      <dgm:prSet phldrT="[Text]"/>
      <dgm:spPr/>
      <dgm:t>
        <a:bodyPr/>
        <a:lstStyle/>
        <a:p>
          <a:r>
            <a:rPr lang="en-CA" dirty="0"/>
            <a:t> </a:t>
          </a:r>
        </a:p>
      </dgm:t>
    </dgm:pt>
    <dgm:pt modelId="{17BDC8F2-25FF-4AF5-BD99-07CC2F9F852F}" type="parTrans" cxnId="{416C161C-20CD-4A80-9BC7-9465A1BEE538}">
      <dgm:prSet/>
      <dgm:spPr/>
      <dgm:t>
        <a:bodyPr/>
        <a:lstStyle/>
        <a:p>
          <a:endParaRPr lang="en-CA"/>
        </a:p>
      </dgm:t>
    </dgm:pt>
    <dgm:pt modelId="{01235FFE-5550-4199-AF44-41CC823A1A9D}" type="sibTrans" cxnId="{416C161C-20CD-4A80-9BC7-9465A1BEE538}">
      <dgm:prSet/>
      <dgm:spPr/>
      <dgm:t>
        <a:bodyPr/>
        <a:lstStyle/>
        <a:p>
          <a:endParaRPr lang="en-CA"/>
        </a:p>
      </dgm:t>
    </dgm:pt>
    <dgm:pt modelId="{059B0C80-C85E-435C-9B00-BB1C0E569911}">
      <dgm:prSet phldrT="[Text]"/>
      <dgm:spPr/>
      <dgm:t>
        <a:bodyPr/>
        <a:lstStyle/>
        <a:p>
          <a:r>
            <a:rPr lang="en-CA" dirty="0"/>
            <a:t> </a:t>
          </a:r>
        </a:p>
      </dgm:t>
    </dgm:pt>
    <dgm:pt modelId="{A5CE9FC7-B9B2-4041-84FB-3A50B811B2AC}" type="parTrans" cxnId="{D8E533D3-814D-4703-9C4A-23EAC75F6B6B}">
      <dgm:prSet/>
      <dgm:spPr/>
      <dgm:t>
        <a:bodyPr/>
        <a:lstStyle/>
        <a:p>
          <a:endParaRPr lang="en-CA"/>
        </a:p>
      </dgm:t>
    </dgm:pt>
    <dgm:pt modelId="{426F0CB0-09B1-47C0-81D4-808201ACD738}" type="sibTrans" cxnId="{D8E533D3-814D-4703-9C4A-23EAC75F6B6B}">
      <dgm:prSet/>
      <dgm:spPr/>
      <dgm:t>
        <a:bodyPr/>
        <a:lstStyle/>
        <a:p>
          <a:endParaRPr lang="en-CA"/>
        </a:p>
      </dgm:t>
    </dgm:pt>
    <dgm:pt modelId="{9B363DBB-9E7F-433D-882F-9F320A45CF63}">
      <dgm:prSet phldrT="[Text]"/>
      <dgm:spPr/>
      <dgm:t>
        <a:bodyPr/>
        <a:lstStyle/>
        <a:p>
          <a:r>
            <a:rPr lang="en-CA" dirty="0"/>
            <a:t> </a:t>
          </a:r>
        </a:p>
      </dgm:t>
    </dgm:pt>
    <dgm:pt modelId="{216C9FC6-FE81-41A5-9E5D-CCBAE0782347}" type="parTrans" cxnId="{F359FED1-DA78-4A0A-8972-E49AC6065488}">
      <dgm:prSet/>
      <dgm:spPr/>
      <dgm:t>
        <a:bodyPr/>
        <a:lstStyle/>
        <a:p>
          <a:endParaRPr lang="en-CA"/>
        </a:p>
      </dgm:t>
    </dgm:pt>
    <dgm:pt modelId="{FF479A85-D6EC-4B3F-A11E-D60E2EE7B2D8}" type="sibTrans" cxnId="{F359FED1-DA78-4A0A-8972-E49AC6065488}">
      <dgm:prSet/>
      <dgm:spPr/>
      <dgm:t>
        <a:bodyPr/>
        <a:lstStyle/>
        <a:p>
          <a:endParaRPr lang="en-CA"/>
        </a:p>
      </dgm:t>
    </dgm:pt>
    <dgm:pt modelId="{A1417BD3-9B5B-416F-BB3B-6B124D5B4825}">
      <dgm:prSet phldrT="[Text]"/>
      <dgm:spPr/>
      <dgm:t>
        <a:bodyPr/>
        <a:lstStyle/>
        <a:p>
          <a:r>
            <a:rPr lang="en-CA" dirty="0"/>
            <a:t> </a:t>
          </a:r>
        </a:p>
      </dgm:t>
    </dgm:pt>
    <dgm:pt modelId="{0D391199-1A17-406B-8326-82DC35142FC0}" type="parTrans" cxnId="{3D559F7D-71FD-474E-A497-FB019C29C08C}">
      <dgm:prSet/>
      <dgm:spPr/>
      <dgm:t>
        <a:bodyPr/>
        <a:lstStyle/>
        <a:p>
          <a:endParaRPr lang="en-CA"/>
        </a:p>
      </dgm:t>
    </dgm:pt>
    <dgm:pt modelId="{4E7A81A9-675A-4F7D-A7D7-806270B9DD97}" type="sibTrans" cxnId="{3D559F7D-71FD-474E-A497-FB019C29C08C}">
      <dgm:prSet/>
      <dgm:spPr/>
      <dgm:t>
        <a:bodyPr/>
        <a:lstStyle/>
        <a:p>
          <a:endParaRPr lang="en-CA"/>
        </a:p>
      </dgm:t>
    </dgm:pt>
    <dgm:pt modelId="{088F98B6-19F2-437F-9DC7-D7C7300C36A4}">
      <dgm:prSet phldrT="[Text]"/>
      <dgm:spPr/>
      <dgm:t>
        <a:bodyPr/>
        <a:lstStyle/>
        <a:p>
          <a:r>
            <a:rPr lang="en-CA" dirty="0"/>
            <a:t> </a:t>
          </a:r>
        </a:p>
      </dgm:t>
    </dgm:pt>
    <dgm:pt modelId="{CC1DB9F7-CDD3-4F2D-A176-6A474C7D35D6}" type="parTrans" cxnId="{15519848-D905-4701-9352-5839E7691F9A}">
      <dgm:prSet/>
      <dgm:spPr/>
      <dgm:t>
        <a:bodyPr/>
        <a:lstStyle/>
        <a:p>
          <a:endParaRPr lang="en-CA"/>
        </a:p>
      </dgm:t>
    </dgm:pt>
    <dgm:pt modelId="{0A6B4620-C991-4B48-85A7-D9E4780D6D9C}" type="sibTrans" cxnId="{15519848-D905-4701-9352-5839E7691F9A}">
      <dgm:prSet/>
      <dgm:spPr/>
      <dgm:t>
        <a:bodyPr/>
        <a:lstStyle/>
        <a:p>
          <a:endParaRPr lang="en-CA"/>
        </a:p>
      </dgm:t>
    </dgm:pt>
    <dgm:pt modelId="{022A5F77-AF9C-4774-9E36-54014A2F941E}" type="pres">
      <dgm:prSet presAssocID="{FAEE8F0E-94AC-40E2-9C8A-1493F53B8E06}" presName="rootnode" presStyleCnt="0">
        <dgm:presLayoutVars>
          <dgm:chMax/>
          <dgm:chPref/>
          <dgm:dir/>
          <dgm:animLvl val="lvl"/>
        </dgm:presLayoutVars>
      </dgm:prSet>
      <dgm:spPr/>
    </dgm:pt>
    <dgm:pt modelId="{29E97413-FBC6-4564-AA6B-63F581306BA7}" type="pres">
      <dgm:prSet presAssocID="{32A2391E-520E-4453-81E7-40375820B2C7}" presName="composite" presStyleCnt="0"/>
      <dgm:spPr/>
    </dgm:pt>
    <dgm:pt modelId="{71C4AD1A-7AC9-4E29-932C-15239432DC45}" type="pres">
      <dgm:prSet presAssocID="{32A2391E-520E-4453-81E7-40375820B2C7}" presName="bentUpArrow1" presStyleLbl="alignImgPlace1" presStyleIdx="0" presStyleCnt="2"/>
      <dgm:spPr/>
    </dgm:pt>
    <dgm:pt modelId="{F37987DE-941B-4764-9CD3-C405915C19B7}" type="pres">
      <dgm:prSet presAssocID="{32A2391E-520E-4453-81E7-40375820B2C7}" presName="ParentText" presStyleLbl="node1" presStyleIdx="0" presStyleCnt="3">
        <dgm:presLayoutVars>
          <dgm:chMax val="1"/>
          <dgm:chPref val="1"/>
          <dgm:bulletEnabled val="1"/>
        </dgm:presLayoutVars>
      </dgm:prSet>
      <dgm:spPr/>
    </dgm:pt>
    <dgm:pt modelId="{82C064FA-0DD1-4C99-89F5-3EF83CD79217}" type="pres">
      <dgm:prSet presAssocID="{32A2391E-520E-4453-81E7-40375820B2C7}" presName="ChildText" presStyleLbl="revTx" presStyleIdx="0" presStyleCnt="3">
        <dgm:presLayoutVars>
          <dgm:chMax val="0"/>
          <dgm:chPref val="0"/>
          <dgm:bulletEnabled val="1"/>
        </dgm:presLayoutVars>
      </dgm:prSet>
      <dgm:spPr/>
    </dgm:pt>
    <dgm:pt modelId="{14984402-91C3-44C2-851F-E1AA7AA30450}" type="pres">
      <dgm:prSet presAssocID="{DC3BE195-8CD3-4C3E-B443-6EFC8E223875}" presName="sibTrans" presStyleCnt="0"/>
      <dgm:spPr/>
    </dgm:pt>
    <dgm:pt modelId="{04E1063C-E62B-4DC2-91E1-EA59CD883933}" type="pres">
      <dgm:prSet presAssocID="{059B0C80-C85E-435C-9B00-BB1C0E569911}" presName="composite" presStyleCnt="0"/>
      <dgm:spPr/>
    </dgm:pt>
    <dgm:pt modelId="{080BF5A6-8A8B-4F5D-A0EF-F33153BDE2BA}" type="pres">
      <dgm:prSet presAssocID="{059B0C80-C85E-435C-9B00-BB1C0E569911}" presName="bentUpArrow1" presStyleLbl="alignImgPlace1" presStyleIdx="1" presStyleCnt="2"/>
      <dgm:spPr/>
    </dgm:pt>
    <dgm:pt modelId="{6CDF6E1A-AA70-4D5F-AF5E-AC4A1B2EE0A7}" type="pres">
      <dgm:prSet presAssocID="{059B0C80-C85E-435C-9B00-BB1C0E569911}" presName="ParentText" presStyleLbl="node1" presStyleIdx="1" presStyleCnt="3">
        <dgm:presLayoutVars>
          <dgm:chMax val="1"/>
          <dgm:chPref val="1"/>
          <dgm:bulletEnabled val="1"/>
        </dgm:presLayoutVars>
      </dgm:prSet>
      <dgm:spPr/>
    </dgm:pt>
    <dgm:pt modelId="{BC9BCA29-006B-41D1-BF23-2BE5B48CAF55}" type="pres">
      <dgm:prSet presAssocID="{059B0C80-C85E-435C-9B00-BB1C0E569911}" presName="ChildText" presStyleLbl="revTx" presStyleIdx="1" presStyleCnt="3">
        <dgm:presLayoutVars>
          <dgm:chMax val="0"/>
          <dgm:chPref val="0"/>
          <dgm:bulletEnabled val="1"/>
        </dgm:presLayoutVars>
      </dgm:prSet>
      <dgm:spPr/>
    </dgm:pt>
    <dgm:pt modelId="{EC05D61B-0925-4537-AF0B-23FC792186F8}" type="pres">
      <dgm:prSet presAssocID="{426F0CB0-09B1-47C0-81D4-808201ACD738}" presName="sibTrans" presStyleCnt="0"/>
      <dgm:spPr/>
    </dgm:pt>
    <dgm:pt modelId="{527C0ED2-409A-4F90-8C83-FCA1AF84D2F3}" type="pres">
      <dgm:prSet presAssocID="{A1417BD3-9B5B-416F-BB3B-6B124D5B4825}" presName="composite" presStyleCnt="0"/>
      <dgm:spPr/>
    </dgm:pt>
    <dgm:pt modelId="{5175FEA4-D469-4E84-B599-966E350E93B1}" type="pres">
      <dgm:prSet presAssocID="{A1417BD3-9B5B-416F-BB3B-6B124D5B4825}" presName="ParentText" presStyleLbl="node1" presStyleIdx="2" presStyleCnt="3">
        <dgm:presLayoutVars>
          <dgm:chMax val="1"/>
          <dgm:chPref val="1"/>
          <dgm:bulletEnabled val="1"/>
        </dgm:presLayoutVars>
      </dgm:prSet>
      <dgm:spPr/>
    </dgm:pt>
    <dgm:pt modelId="{BF69AA1B-721D-4D60-BC0F-7AD38285E665}" type="pres">
      <dgm:prSet presAssocID="{A1417BD3-9B5B-416F-BB3B-6B124D5B4825}" presName="FinalChildText" presStyleLbl="revTx" presStyleIdx="2" presStyleCnt="3">
        <dgm:presLayoutVars>
          <dgm:chMax val="0"/>
          <dgm:chPref val="0"/>
          <dgm:bulletEnabled val="1"/>
        </dgm:presLayoutVars>
      </dgm:prSet>
      <dgm:spPr/>
    </dgm:pt>
  </dgm:ptLst>
  <dgm:cxnLst>
    <dgm:cxn modelId="{416C161C-20CD-4A80-9BC7-9465A1BEE538}" srcId="{32A2391E-520E-4453-81E7-40375820B2C7}" destId="{0D68BE0C-4078-481D-B532-936502AB14BE}" srcOrd="0" destOrd="0" parTransId="{17BDC8F2-25FF-4AF5-BD99-07CC2F9F852F}" sibTransId="{01235FFE-5550-4199-AF44-41CC823A1A9D}"/>
    <dgm:cxn modelId="{27AC0B3F-3BAB-4383-BE2D-DC6FDB5C4D2A}" type="presOf" srcId="{9B363DBB-9E7F-433D-882F-9F320A45CF63}" destId="{BC9BCA29-006B-41D1-BF23-2BE5B48CAF55}" srcOrd="0" destOrd="0" presId="urn:microsoft.com/office/officeart/2005/8/layout/StepDownProcess"/>
    <dgm:cxn modelId="{F0D22846-C1FB-4C21-9738-3D266635E437}" type="presOf" srcId="{FAEE8F0E-94AC-40E2-9C8A-1493F53B8E06}" destId="{022A5F77-AF9C-4774-9E36-54014A2F941E}" srcOrd="0" destOrd="0" presId="urn:microsoft.com/office/officeart/2005/8/layout/StepDownProcess"/>
    <dgm:cxn modelId="{15519848-D905-4701-9352-5839E7691F9A}" srcId="{A1417BD3-9B5B-416F-BB3B-6B124D5B4825}" destId="{088F98B6-19F2-437F-9DC7-D7C7300C36A4}" srcOrd="0" destOrd="0" parTransId="{CC1DB9F7-CDD3-4F2D-A176-6A474C7D35D6}" sibTransId="{0A6B4620-C991-4B48-85A7-D9E4780D6D9C}"/>
    <dgm:cxn modelId="{CC1B9F54-5077-46D0-8798-71B5B0994BF5}" type="presOf" srcId="{0D68BE0C-4078-481D-B532-936502AB14BE}" destId="{82C064FA-0DD1-4C99-89F5-3EF83CD79217}" srcOrd="0" destOrd="0" presId="urn:microsoft.com/office/officeart/2005/8/layout/StepDownProcess"/>
    <dgm:cxn modelId="{5C9BFA78-1222-4AE4-B2AC-C067C051CEE7}" type="presOf" srcId="{32A2391E-520E-4453-81E7-40375820B2C7}" destId="{F37987DE-941B-4764-9CD3-C405915C19B7}" srcOrd="0" destOrd="0" presId="urn:microsoft.com/office/officeart/2005/8/layout/StepDownProcess"/>
    <dgm:cxn modelId="{3D559F7D-71FD-474E-A497-FB019C29C08C}" srcId="{FAEE8F0E-94AC-40E2-9C8A-1493F53B8E06}" destId="{A1417BD3-9B5B-416F-BB3B-6B124D5B4825}" srcOrd="2" destOrd="0" parTransId="{0D391199-1A17-406B-8326-82DC35142FC0}" sibTransId="{4E7A81A9-675A-4F7D-A7D7-806270B9DD97}"/>
    <dgm:cxn modelId="{B8703084-6F95-48A6-AE2C-DF8E038A9324}" type="presOf" srcId="{A1417BD3-9B5B-416F-BB3B-6B124D5B4825}" destId="{5175FEA4-D469-4E84-B599-966E350E93B1}" srcOrd="0" destOrd="0" presId="urn:microsoft.com/office/officeart/2005/8/layout/StepDownProcess"/>
    <dgm:cxn modelId="{54F9928E-F79A-4CF0-9CB6-06BAD29737EC}" type="presOf" srcId="{088F98B6-19F2-437F-9DC7-D7C7300C36A4}" destId="{BF69AA1B-721D-4D60-BC0F-7AD38285E665}" srcOrd="0" destOrd="0" presId="urn:microsoft.com/office/officeart/2005/8/layout/StepDownProcess"/>
    <dgm:cxn modelId="{E5C15895-5448-4791-BA56-B302318E0EAC}" type="presOf" srcId="{059B0C80-C85E-435C-9B00-BB1C0E569911}" destId="{6CDF6E1A-AA70-4D5F-AF5E-AC4A1B2EE0A7}" srcOrd="0" destOrd="0" presId="urn:microsoft.com/office/officeart/2005/8/layout/StepDownProcess"/>
    <dgm:cxn modelId="{871AADAB-DDE9-4D7C-AC8B-0157A0A0197A}" srcId="{FAEE8F0E-94AC-40E2-9C8A-1493F53B8E06}" destId="{32A2391E-520E-4453-81E7-40375820B2C7}" srcOrd="0" destOrd="0" parTransId="{1AE08B6A-2691-459F-9A9A-24E877FC4C4E}" sibTransId="{DC3BE195-8CD3-4C3E-B443-6EFC8E223875}"/>
    <dgm:cxn modelId="{F359FED1-DA78-4A0A-8972-E49AC6065488}" srcId="{059B0C80-C85E-435C-9B00-BB1C0E569911}" destId="{9B363DBB-9E7F-433D-882F-9F320A45CF63}" srcOrd="0" destOrd="0" parTransId="{216C9FC6-FE81-41A5-9E5D-CCBAE0782347}" sibTransId="{FF479A85-D6EC-4B3F-A11E-D60E2EE7B2D8}"/>
    <dgm:cxn modelId="{D8E533D3-814D-4703-9C4A-23EAC75F6B6B}" srcId="{FAEE8F0E-94AC-40E2-9C8A-1493F53B8E06}" destId="{059B0C80-C85E-435C-9B00-BB1C0E569911}" srcOrd="1" destOrd="0" parTransId="{A5CE9FC7-B9B2-4041-84FB-3A50B811B2AC}" sibTransId="{426F0CB0-09B1-47C0-81D4-808201ACD738}"/>
    <dgm:cxn modelId="{F6259607-77CC-44B5-9D28-97AC693E3E51}" type="presParOf" srcId="{022A5F77-AF9C-4774-9E36-54014A2F941E}" destId="{29E97413-FBC6-4564-AA6B-63F581306BA7}" srcOrd="0" destOrd="0" presId="urn:microsoft.com/office/officeart/2005/8/layout/StepDownProcess"/>
    <dgm:cxn modelId="{8465F538-CBD2-499B-8BC2-B7538B0BCF63}" type="presParOf" srcId="{29E97413-FBC6-4564-AA6B-63F581306BA7}" destId="{71C4AD1A-7AC9-4E29-932C-15239432DC45}" srcOrd="0" destOrd="0" presId="urn:microsoft.com/office/officeart/2005/8/layout/StepDownProcess"/>
    <dgm:cxn modelId="{A7398E31-3E06-43B6-9DAB-6119E59D9C5B}" type="presParOf" srcId="{29E97413-FBC6-4564-AA6B-63F581306BA7}" destId="{F37987DE-941B-4764-9CD3-C405915C19B7}" srcOrd="1" destOrd="0" presId="urn:microsoft.com/office/officeart/2005/8/layout/StepDownProcess"/>
    <dgm:cxn modelId="{73C21B46-3335-4F26-BD90-7EDF24C5575B}" type="presParOf" srcId="{29E97413-FBC6-4564-AA6B-63F581306BA7}" destId="{82C064FA-0DD1-4C99-89F5-3EF83CD79217}" srcOrd="2" destOrd="0" presId="urn:microsoft.com/office/officeart/2005/8/layout/StepDownProcess"/>
    <dgm:cxn modelId="{96C7F26A-E95A-4C79-9FAB-1ED78C7ECA7D}" type="presParOf" srcId="{022A5F77-AF9C-4774-9E36-54014A2F941E}" destId="{14984402-91C3-44C2-851F-E1AA7AA30450}" srcOrd="1" destOrd="0" presId="urn:microsoft.com/office/officeart/2005/8/layout/StepDownProcess"/>
    <dgm:cxn modelId="{F0ABD07A-B54C-492F-A71B-D313A61FC586}" type="presParOf" srcId="{022A5F77-AF9C-4774-9E36-54014A2F941E}" destId="{04E1063C-E62B-4DC2-91E1-EA59CD883933}" srcOrd="2" destOrd="0" presId="urn:microsoft.com/office/officeart/2005/8/layout/StepDownProcess"/>
    <dgm:cxn modelId="{59726289-D18E-4AA9-9CFC-87FC90BFBF5D}" type="presParOf" srcId="{04E1063C-E62B-4DC2-91E1-EA59CD883933}" destId="{080BF5A6-8A8B-4F5D-A0EF-F33153BDE2BA}" srcOrd="0" destOrd="0" presId="urn:microsoft.com/office/officeart/2005/8/layout/StepDownProcess"/>
    <dgm:cxn modelId="{4492068A-8B55-4804-BF1E-0B7638B0FED2}" type="presParOf" srcId="{04E1063C-E62B-4DC2-91E1-EA59CD883933}" destId="{6CDF6E1A-AA70-4D5F-AF5E-AC4A1B2EE0A7}" srcOrd="1" destOrd="0" presId="urn:microsoft.com/office/officeart/2005/8/layout/StepDownProcess"/>
    <dgm:cxn modelId="{566940A0-7500-4DF5-8A03-736545F01AB0}" type="presParOf" srcId="{04E1063C-E62B-4DC2-91E1-EA59CD883933}" destId="{BC9BCA29-006B-41D1-BF23-2BE5B48CAF55}" srcOrd="2" destOrd="0" presId="urn:microsoft.com/office/officeart/2005/8/layout/StepDownProcess"/>
    <dgm:cxn modelId="{145C7ADC-F1E8-4A01-A64D-E8BF4B5CA0BE}" type="presParOf" srcId="{022A5F77-AF9C-4774-9E36-54014A2F941E}" destId="{EC05D61B-0925-4537-AF0B-23FC792186F8}" srcOrd="3" destOrd="0" presId="urn:microsoft.com/office/officeart/2005/8/layout/StepDownProcess"/>
    <dgm:cxn modelId="{B7EA1C3D-42CB-4338-9495-92125C8C1595}" type="presParOf" srcId="{022A5F77-AF9C-4774-9E36-54014A2F941E}" destId="{527C0ED2-409A-4F90-8C83-FCA1AF84D2F3}" srcOrd="4" destOrd="0" presId="urn:microsoft.com/office/officeart/2005/8/layout/StepDownProcess"/>
    <dgm:cxn modelId="{668D5A0F-FFE1-4AE5-B3F7-C1A1960FF8F8}" type="presParOf" srcId="{527C0ED2-409A-4F90-8C83-FCA1AF84D2F3}" destId="{5175FEA4-D469-4E84-B599-966E350E93B1}" srcOrd="0" destOrd="0" presId="urn:microsoft.com/office/officeart/2005/8/layout/StepDownProcess"/>
    <dgm:cxn modelId="{95FB1195-9C6C-4F92-939B-479D51CA60BD}" type="presParOf" srcId="{527C0ED2-409A-4F90-8C83-FCA1AF84D2F3}" destId="{BF69AA1B-721D-4D60-BC0F-7AD38285E665}" srcOrd="1"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3F8236F-FA83-4581-B44E-84BFB50C324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A09ABA8A-56CF-47A8-9692-2117D9CC18A9}">
      <dgm:prSet/>
      <dgm:spPr/>
      <dgm:t>
        <a:bodyPr/>
        <a:lstStyle/>
        <a:p>
          <a:r>
            <a:rPr lang="en-US" dirty="0"/>
            <a:t>Improving release management</a:t>
          </a:r>
        </a:p>
      </dgm:t>
    </dgm:pt>
    <dgm:pt modelId="{24B5A5B2-0258-4266-AF48-D6E115745963}" type="parTrans" cxnId="{566E1739-E45C-4C3E-98F8-11BEB4758D1B}">
      <dgm:prSet/>
      <dgm:spPr/>
      <dgm:t>
        <a:bodyPr/>
        <a:lstStyle/>
        <a:p>
          <a:endParaRPr lang="en-US"/>
        </a:p>
      </dgm:t>
    </dgm:pt>
    <dgm:pt modelId="{912CF964-9404-487C-8311-3DF8CF11CAC4}" type="sibTrans" cxnId="{566E1739-E45C-4C3E-98F8-11BEB4758D1B}">
      <dgm:prSet/>
      <dgm:spPr/>
      <dgm:t>
        <a:bodyPr/>
        <a:lstStyle/>
        <a:p>
          <a:endParaRPr lang="en-US"/>
        </a:p>
      </dgm:t>
    </dgm:pt>
    <dgm:pt modelId="{6CD0A012-A676-4D28-AA73-10764F01A76C}">
      <dgm:prSet/>
      <dgm:spPr/>
      <dgm:t>
        <a:bodyPr/>
        <a:lstStyle/>
        <a:p>
          <a:r>
            <a:rPr lang="en-US" i="1" dirty="0">
              <a:hlinkClick xmlns:r="http://schemas.openxmlformats.org/officeDocument/2006/relationships" r:id="rId1"/>
            </a:rPr>
            <a:t>Optimize Applications Release Management</a:t>
          </a:r>
          <a:endParaRPr lang="en-US" i="1" dirty="0"/>
        </a:p>
      </dgm:t>
    </dgm:pt>
    <dgm:pt modelId="{6490440D-49A6-4787-B0A1-9FC16F7D44FE}" type="parTrans" cxnId="{3DCD2B23-B938-42B0-8C8D-A4EE5C447ED5}">
      <dgm:prSet/>
      <dgm:spPr/>
      <dgm:t>
        <a:bodyPr/>
        <a:lstStyle/>
        <a:p>
          <a:endParaRPr lang="en-US"/>
        </a:p>
      </dgm:t>
    </dgm:pt>
    <dgm:pt modelId="{5BABF441-1548-4C62-B1E3-702906CEB22B}" type="sibTrans" cxnId="{3DCD2B23-B938-42B0-8C8D-A4EE5C447ED5}">
      <dgm:prSet/>
      <dgm:spPr/>
      <dgm:t>
        <a:bodyPr/>
        <a:lstStyle/>
        <a:p>
          <a:endParaRPr lang="en-US"/>
        </a:p>
      </dgm:t>
    </dgm:pt>
    <dgm:pt modelId="{9D12E8BB-E6FC-4495-8CFD-EC34B45AE65A}">
      <dgm:prSet/>
      <dgm:spPr/>
      <dgm:t>
        <a:bodyPr/>
        <a:lstStyle/>
        <a:p>
          <a:pPr>
            <a:buFont typeface="Arial" panose="020B0604020202020204" pitchFamily="34" charset="0"/>
            <a:buChar char="•"/>
          </a:pPr>
          <a:r>
            <a:rPr lang="en-US" dirty="0"/>
            <a:t>Effective maintenance ensures the long-term value of your applications.</a:t>
          </a:r>
        </a:p>
      </dgm:t>
    </dgm:pt>
    <dgm:pt modelId="{5973E19D-93B3-4EAA-9491-F30058A80264}" type="parTrans" cxnId="{F1A2423E-9EBA-4B11-9FA9-E4D82E915DDD}">
      <dgm:prSet/>
      <dgm:spPr/>
      <dgm:t>
        <a:bodyPr/>
        <a:lstStyle/>
        <a:p>
          <a:endParaRPr lang="en-US"/>
        </a:p>
      </dgm:t>
    </dgm:pt>
    <dgm:pt modelId="{2277FC52-820A-48CE-8699-1381B1FF17ED}" type="sibTrans" cxnId="{F1A2423E-9EBA-4B11-9FA9-E4D82E915DDD}">
      <dgm:prSet/>
      <dgm:spPr/>
      <dgm:t>
        <a:bodyPr/>
        <a:lstStyle/>
        <a:p>
          <a:endParaRPr lang="en-US"/>
        </a:p>
      </dgm:t>
    </dgm:pt>
    <dgm:pt modelId="{508E22F6-31C9-4B46-9F3F-DCB79835F3B0}">
      <dgm:prSet/>
      <dgm:spPr/>
      <dgm:t>
        <a:bodyPr/>
        <a:lstStyle/>
        <a:p>
          <a:pPr>
            <a:buFont typeface="Courier New" panose="02070309020205020404" pitchFamily="49" charset="0"/>
            <a:buChar char="o"/>
          </a:pPr>
          <a:r>
            <a:rPr lang="en-US" i="1" dirty="0">
              <a:hlinkClick xmlns:r="http://schemas.openxmlformats.org/officeDocument/2006/relationships" r:id="rId2"/>
            </a:rPr>
            <a:t>Streamline Application Management</a:t>
          </a:r>
          <a:endParaRPr lang="en-US" i="1" dirty="0"/>
        </a:p>
      </dgm:t>
    </dgm:pt>
    <dgm:pt modelId="{5F6AD0B2-E8C2-4A7E-9CA6-696F9F539E9D}" type="parTrans" cxnId="{688693A0-6B2D-4793-9DE0-1C999928EA05}">
      <dgm:prSet/>
      <dgm:spPr/>
      <dgm:t>
        <a:bodyPr/>
        <a:lstStyle/>
        <a:p>
          <a:endParaRPr lang="en-US"/>
        </a:p>
      </dgm:t>
    </dgm:pt>
    <dgm:pt modelId="{6EC6C8A0-A725-4DAB-B91D-4F6768243953}" type="sibTrans" cxnId="{688693A0-6B2D-4793-9DE0-1C999928EA05}">
      <dgm:prSet/>
      <dgm:spPr/>
      <dgm:t>
        <a:bodyPr/>
        <a:lstStyle/>
        <a:p>
          <a:endParaRPr lang="en-US"/>
        </a:p>
      </dgm:t>
    </dgm:pt>
    <dgm:pt modelId="{8CFE7096-EE68-42B6-830F-C947EE2495BA}">
      <dgm:prSet/>
      <dgm:spPr/>
      <dgm:t>
        <a:bodyPr/>
        <a:lstStyle/>
        <a:p>
          <a:pPr>
            <a:buFont typeface="Arial" panose="020B0604020202020204" pitchFamily="34" charset="0"/>
            <a:buChar char="•"/>
          </a:pPr>
          <a:r>
            <a:rPr lang="en-US" dirty="0"/>
            <a:t>Move beyond maintenance to ensure exceptional value from your apps.</a:t>
          </a:r>
        </a:p>
      </dgm:t>
    </dgm:pt>
    <dgm:pt modelId="{5BE338BC-FDFA-4695-B457-4C0F7B77A465}" type="parTrans" cxnId="{5A4988A1-648F-41E9-A3BC-717ACCD4AD41}">
      <dgm:prSet/>
      <dgm:spPr/>
      <dgm:t>
        <a:bodyPr/>
        <a:lstStyle/>
        <a:p>
          <a:endParaRPr lang="en-US"/>
        </a:p>
      </dgm:t>
    </dgm:pt>
    <dgm:pt modelId="{53A8924E-67FB-415B-A7AE-D0AF6FD50194}" type="sibTrans" cxnId="{5A4988A1-648F-41E9-A3BC-717ACCD4AD41}">
      <dgm:prSet/>
      <dgm:spPr/>
      <dgm:t>
        <a:bodyPr/>
        <a:lstStyle/>
        <a:p>
          <a:endParaRPr lang="en-US"/>
        </a:p>
      </dgm:t>
    </dgm:pt>
    <dgm:pt modelId="{8D4672A8-57AC-4D48-992E-7779B788DF25}">
      <dgm:prSet/>
      <dgm:spPr/>
      <dgm:t>
        <a:bodyPr/>
        <a:lstStyle/>
        <a:p>
          <a:pPr>
            <a:buFont typeface="Courier New" panose="02070309020205020404" pitchFamily="49" charset="0"/>
            <a:buChar char="o"/>
          </a:pPr>
          <a:r>
            <a:rPr lang="en-US" i="1" dirty="0">
              <a:hlinkClick xmlns:r="http://schemas.openxmlformats.org/officeDocument/2006/relationships" r:id="rId3"/>
            </a:rPr>
            <a:t>Optimize Change Management</a:t>
          </a:r>
          <a:endParaRPr lang="en-US" i="1" dirty="0"/>
        </a:p>
      </dgm:t>
    </dgm:pt>
    <dgm:pt modelId="{74B4AED8-EDE7-4C2C-B833-E14CF559DF67}" type="parTrans" cxnId="{287D6EB5-9AC2-4585-A136-EA49F121B695}">
      <dgm:prSet/>
      <dgm:spPr/>
      <dgm:t>
        <a:bodyPr/>
        <a:lstStyle/>
        <a:p>
          <a:endParaRPr lang="en-US"/>
        </a:p>
      </dgm:t>
    </dgm:pt>
    <dgm:pt modelId="{A74CDC37-6A8B-40B7-ABB8-CB7285A7799E}" type="sibTrans" cxnId="{287D6EB5-9AC2-4585-A136-EA49F121B695}">
      <dgm:prSet/>
      <dgm:spPr/>
      <dgm:t>
        <a:bodyPr/>
        <a:lstStyle/>
        <a:p>
          <a:endParaRPr lang="en-US"/>
        </a:p>
      </dgm:t>
    </dgm:pt>
    <dgm:pt modelId="{35E7709E-B689-4700-ABBF-AD2A80CD2BDA}">
      <dgm:prSet/>
      <dgm:spPr/>
      <dgm:t>
        <a:bodyPr/>
        <a:lstStyle/>
        <a:p>
          <a:pPr>
            <a:buFont typeface="Arial" panose="020B0604020202020204" pitchFamily="34" charset="0"/>
            <a:buChar char="•"/>
          </a:pPr>
          <a:r>
            <a:rPr lang="en-US" dirty="0"/>
            <a:t>Right-size your change management process.</a:t>
          </a:r>
        </a:p>
      </dgm:t>
    </dgm:pt>
    <dgm:pt modelId="{0BA4B11A-A560-4DB7-8364-0191788C169F}" type="parTrans" cxnId="{EFE05F76-31AF-4283-8BCC-495F5C6F5322}">
      <dgm:prSet/>
      <dgm:spPr/>
      <dgm:t>
        <a:bodyPr/>
        <a:lstStyle/>
        <a:p>
          <a:endParaRPr lang="en-US"/>
        </a:p>
      </dgm:t>
    </dgm:pt>
    <dgm:pt modelId="{C29296D9-B15C-4AB7-B69C-38AAD760EFAB}" type="sibTrans" cxnId="{EFE05F76-31AF-4283-8BCC-495F5C6F5322}">
      <dgm:prSet/>
      <dgm:spPr/>
      <dgm:t>
        <a:bodyPr/>
        <a:lstStyle/>
        <a:p>
          <a:endParaRPr lang="en-US"/>
        </a:p>
      </dgm:t>
    </dgm:pt>
    <dgm:pt modelId="{A82A4F8D-3287-469A-96AA-80EEE4992C85}">
      <dgm:prSet/>
      <dgm:spPr/>
      <dgm:t>
        <a:bodyPr/>
        <a:lstStyle/>
        <a:p>
          <a:pPr>
            <a:buFont typeface="Courier New" panose="02070309020205020404" pitchFamily="49" charset="0"/>
            <a:buChar char="o"/>
          </a:pPr>
          <a:r>
            <a:rPr lang="en-US" i="1" dirty="0">
              <a:hlinkClick xmlns:r="http://schemas.openxmlformats.org/officeDocument/2006/relationships" r:id="rId4"/>
            </a:rPr>
            <a:t>Manage Your Technical Debt</a:t>
          </a:r>
          <a:endParaRPr lang="en-US" i="1" dirty="0"/>
        </a:p>
      </dgm:t>
    </dgm:pt>
    <dgm:pt modelId="{26021752-6971-45B4-92E9-CD525D72DB2B}" type="parTrans" cxnId="{91F9185D-8420-4980-AEA6-14924E2B6EF9}">
      <dgm:prSet/>
      <dgm:spPr/>
      <dgm:t>
        <a:bodyPr/>
        <a:lstStyle/>
        <a:p>
          <a:endParaRPr lang="en-US"/>
        </a:p>
      </dgm:t>
    </dgm:pt>
    <dgm:pt modelId="{A94A0FA5-3948-4880-9463-D7E37AD5E741}" type="sibTrans" cxnId="{91F9185D-8420-4980-AEA6-14924E2B6EF9}">
      <dgm:prSet/>
      <dgm:spPr/>
      <dgm:t>
        <a:bodyPr/>
        <a:lstStyle/>
        <a:p>
          <a:endParaRPr lang="en-US"/>
        </a:p>
      </dgm:t>
    </dgm:pt>
    <dgm:pt modelId="{69987028-F7E0-4D0B-9718-E0178FFC3A9E}">
      <dgm:prSet/>
      <dgm:spPr/>
      <dgm:t>
        <a:bodyPr/>
        <a:lstStyle/>
        <a:p>
          <a:pPr>
            <a:buFont typeface="Arial" panose="020B0604020202020204" pitchFamily="34" charset="0"/>
            <a:buChar char="•"/>
          </a:pPr>
          <a:r>
            <a:rPr lang="en-US" dirty="0"/>
            <a:t>Make the case to manage technical debt in terms of business impact. </a:t>
          </a:r>
        </a:p>
      </dgm:t>
    </dgm:pt>
    <dgm:pt modelId="{E93572F2-121C-46DD-B88B-D9BCB2E46347}" type="parTrans" cxnId="{5EA896EB-5CF5-432A-955B-53D88934DCEA}">
      <dgm:prSet/>
      <dgm:spPr/>
      <dgm:t>
        <a:bodyPr/>
        <a:lstStyle/>
        <a:p>
          <a:endParaRPr lang="en-US"/>
        </a:p>
      </dgm:t>
    </dgm:pt>
    <dgm:pt modelId="{FE002C0E-2D06-4B4D-B418-E0157D913156}" type="sibTrans" cxnId="{5EA896EB-5CF5-432A-955B-53D88934DCEA}">
      <dgm:prSet/>
      <dgm:spPr/>
      <dgm:t>
        <a:bodyPr/>
        <a:lstStyle/>
        <a:p>
          <a:endParaRPr lang="en-US"/>
        </a:p>
      </dgm:t>
    </dgm:pt>
    <dgm:pt modelId="{5EAC227A-6A2B-4874-90DF-F523D33BFD0D}">
      <dgm:prSet/>
      <dgm:spPr/>
      <dgm:t>
        <a:bodyPr/>
        <a:lstStyle/>
        <a:p>
          <a:pPr>
            <a:buFont typeface="Courier New" panose="02070309020205020404" pitchFamily="49" charset="0"/>
            <a:buChar char="o"/>
          </a:pPr>
          <a:r>
            <a:rPr lang="en-US" i="1" dirty="0">
              <a:hlinkClick xmlns:r="http://schemas.openxmlformats.org/officeDocument/2006/relationships" r:id="rId5"/>
            </a:rPr>
            <a:t>Improve Application Development Throughput</a:t>
          </a:r>
          <a:endParaRPr lang="en-US" i="1" dirty="0"/>
        </a:p>
      </dgm:t>
    </dgm:pt>
    <dgm:pt modelId="{B7211C6E-B45F-49C5-838B-85D0BDBC789C}" type="parTrans" cxnId="{67E1BAC9-BD65-4507-AE3D-604DB69A54EE}">
      <dgm:prSet/>
      <dgm:spPr/>
      <dgm:t>
        <a:bodyPr/>
        <a:lstStyle/>
        <a:p>
          <a:endParaRPr lang="en-US"/>
        </a:p>
      </dgm:t>
    </dgm:pt>
    <dgm:pt modelId="{7B32024B-51D3-45D0-8195-A6444A001D9D}" type="sibTrans" cxnId="{67E1BAC9-BD65-4507-AE3D-604DB69A54EE}">
      <dgm:prSet/>
      <dgm:spPr/>
      <dgm:t>
        <a:bodyPr/>
        <a:lstStyle/>
        <a:p>
          <a:endParaRPr lang="en-US"/>
        </a:p>
      </dgm:t>
    </dgm:pt>
    <dgm:pt modelId="{1739A4FD-A1AF-42E3-B391-8F566C3D1D09}">
      <dgm:prSet/>
      <dgm:spPr/>
      <dgm:t>
        <a:bodyPr/>
        <a:lstStyle/>
        <a:p>
          <a:pPr>
            <a:buFont typeface="Arial" panose="020B0604020202020204" pitchFamily="34" charset="0"/>
            <a:buChar char="•"/>
          </a:pPr>
          <a:r>
            <a:rPr lang="en-US" dirty="0"/>
            <a:t>Decrease your delivery time by eliminating development inefficiencies and bottlenecks while maintaining high quality.</a:t>
          </a:r>
        </a:p>
      </dgm:t>
    </dgm:pt>
    <dgm:pt modelId="{0494338F-836E-46D2-9C59-3E06C5064886}" type="parTrans" cxnId="{8E136D3F-B29E-48F4-9E4C-E2C1778AA08B}">
      <dgm:prSet/>
      <dgm:spPr/>
      <dgm:t>
        <a:bodyPr/>
        <a:lstStyle/>
        <a:p>
          <a:endParaRPr lang="en-US"/>
        </a:p>
      </dgm:t>
    </dgm:pt>
    <dgm:pt modelId="{9C314DE7-2E2F-4DA6-944F-F496F4921B1D}" type="sibTrans" cxnId="{8E136D3F-B29E-48F4-9E4C-E2C1778AA08B}">
      <dgm:prSet/>
      <dgm:spPr/>
      <dgm:t>
        <a:bodyPr/>
        <a:lstStyle/>
        <a:p>
          <a:endParaRPr lang="en-US"/>
        </a:p>
      </dgm:t>
    </dgm:pt>
    <dgm:pt modelId="{218AEC2C-3E6D-41B5-9BF8-C9F4322A63DD}">
      <dgm:prSet/>
      <dgm:spPr/>
      <dgm:t>
        <a:bodyPr/>
        <a:lstStyle/>
        <a:p>
          <a:pPr>
            <a:buFont typeface="Arial" panose="020B0604020202020204" pitchFamily="34" charset="0"/>
            <a:buChar char="•"/>
          </a:pPr>
          <a:r>
            <a:rPr lang="en-US" dirty="0"/>
            <a:t>Build trust by right-sizing your process using appropriate governance.</a:t>
          </a:r>
        </a:p>
      </dgm:t>
    </dgm:pt>
    <dgm:pt modelId="{9157E168-F0A3-4E62-8AB0-C77100146EFD}" type="parTrans" cxnId="{D6CBDB0F-E1B6-4BC4-90AC-2F6A934A1B5A}">
      <dgm:prSet/>
      <dgm:spPr/>
      <dgm:t>
        <a:bodyPr/>
        <a:lstStyle/>
        <a:p>
          <a:endParaRPr lang="en-US"/>
        </a:p>
      </dgm:t>
    </dgm:pt>
    <dgm:pt modelId="{1C5D6997-C51F-4749-923F-BE9E08D24D61}" type="sibTrans" cxnId="{D6CBDB0F-E1B6-4BC4-90AC-2F6A934A1B5A}">
      <dgm:prSet/>
      <dgm:spPr/>
      <dgm:t>
        <a:bodyPr/>
        <a:lstStyle/>
        <a:p>
          <a:endParaRPr lang="en-US"/>
        </a:p>
      </dgm:t>
    </dgm:pt>
    <dgm:pt modelId="{65C22144-EF87-4A06-AE5E-7A30DEF0B480}">
      <dgm:prSet/>
      <dgm:spPr/>
      <dgm:t>
        <a:bodyPr/>
        <a:lstStyle/>
        <a:p>
          <a:r>
            <a:rPr lang="en-US" i="1" dirty="0">
              <a:hlinkClick xmlns:r="http://schemas.openxmlformats.org/officeDocument/2006/relationships" r:id="rId6"/>
            </a:rPr>
            <a:t>Streamline Application Maintenance</a:t>
          </a:r>
          <a:endParaRPr lang="en-US" i="1" dirty="0"/>
        </a:p>
      </dgm:t>
    </dgm:pt>
    <dgm:pt modelId="{9B6F5945-734A-4930-A3A0-6807C947194C}" type="parTrans" cxnId="{020972E5-5AFB-4489-9F8A-696687FA7A65}">
      <dgm:prSet/>
      <dgm:spPr/>
      <dgm:t>
        <a:bodyPr/>
        <a:lstStyle/>
        <a:p>
          <a:endParaRPr lang="en-US"/>
        </a:p>
      </dgm:t>
    </dgm:pt>
    <dgm:pt modelId="{C5980E1A-7147-4BE8-8E62-10A0F50F5FF3}" type="sibTrans" cxnId="{020972E5-5AFB-4489-9F8A-696687FA7A65}">
      <dgm:prSet/>
      <dgm:spPr/>
      <dgm:t>
        <a:bodyPr/>
        <a:lstStyle/>
        <a:p>
          <a:endParaRPr lang="en-US"/>
        </a:p>
      </dgm:t>
    </dgm:pt>
    <dgm:pt modelId="{D2520E9B-994A-4B16-AAA5-6DFF371E9028}" type="pres">
      <dgm:prSet presAssocID="{23F8236F-FA83-4581-B44E-84BFB50C324F}" presName="vert0" presStyleCnt="0">
        <dgm:presLayoutVars>
          <dgm:dir/>
          <dgm:animOne val="branch"/>
          <dgm:animLvl val="lvl"/>
        </dgm:presLayoutVars>
      </dgm:prSet>
      <dgm:spPr/>
    </dgm:pt>
    <dgm:pt modelId="{0D3E17BB-019E-4DFD-B79F-D0C889537CD4}" type="pres">
      <dgm:prSet presAssocID="{A09ABA8A-56CF-47A8-9692-2117D9CC18A9}" presName="thickLine" presStyleLbl="alignNode1" presStyleIdx="0" presStyleCnt="1"/>
      <dgm:spPr/>
    </dgm:pt>
    <dgm:pt modelId="{6B141B99-4952-4B5E-80D8-AD417A0B4F91}" type="pres">
      <dgm:prSet presAssocID="{A09ABA8A-56CF-47A8-9692-2117D9CC18A9}" presName="horz1" presStyleCnt="0"/>
      <dgm:spPr/>
    </dgm:pt>
    <dgm:pt modelId="{12AAE399-532E-4093-B6B6-FCBBB1C30E3B}" type="pres">
      <dgm:prSet presAssocID="{A09ABA8A-56CF-47A8-9692-2117D9CC18A9}" presName="tx1" presStyleLbl="revTx" presStyleIdx="0" presStyleCnt="13"/>
      <dgm:spPr/>
    </dgm:pt>
    <dgm:pt modelId="{3DC33452-0A51-42F1-8463-8811B4FD172D}" type="pres">
      <dgm:prSet presAssocID="{A09ABA8A-56CF-47A8-9692-2117D9CC18A9}" presName="vert1" presStyleCnt="0"/>
      <dgm:spPr/>
    </dgm:pt>
    <dgm:pt modelId="{09F88E31-8051-4ADE-BF8A-794A6E8F7B50}" type="pres">
      <dgm:prSet presAssocID="{6CD0A012-A676-4D28-AA73-10764F01A76C}" presName="vertSpace2a" presStyleCnt="0"/>
      <dgm:spPr/>
    </dgm:pt>
    <dgm:pt modelId="{6086B7E8-70F2-4623-ABEE-E103D7045CCB}" type="pres">
      <dgm:prSet presAssocID="{6CD0A012-A676-4D28-AA73-10764F01A76C}" presName="horz2" presStyleCnt="0"/>
      <dgm:spPr/>
    </dgm:pt>
    <dgm:pt modelId="{0F196DE0-0860-4AF6-B3BE-94824E69D7F4}" type="pres">
      <dgm:prSet presAssocID="{6CD0A012-A676-4D28-AA73-10764F01A76C}" presName="horzSpace2" presStyleCnt="0"/>
      <dgm:spPr/>
    </dgm:pt>
    <dgm:pt modelId="{47C923CB-542F-4C44-B770-18A84DED995E}" type="pres">
      <dgm:prSet presAssocID="{6CD0A012-A676-4D28-AA73-10764F01A76C}" presName="tx2" presStyleLbl="revTx" presStyleIdx="1" presStyleCnt="13"/>
      <dgm:spPr/>
    </dgm:pt>
    <dgm:pt modelId="{18FE0F7F-D091-42F5-A623-362EBE1E741C}" type="pres">
      <dgm:prSet presAssocID="{6CD0A012-A676-4D28-AA73-10764F01A76C}" presName="vert2" presStyleCnt="0"/>
      <dgm:spPr/>
    </dgm:pt>
    <dgm:pt modelId="{619F35A1-A6DC-4381-B342-22C743A86732}" type="pres">
      <dgm:prSet presAssocID="{218AEC2C-3E6D-41B5-9BF8-C9F4322A63DD}" presName="horz3" presStyleCnt="0"/>
      <dgm:spPr/>
    </dgm:pt>
    <dgm:pt modelId="{BB63A72F-AEF3-4E19-B0FC-BD1680621111}" type="pres">
      <dgm:prSet presAssocID="{218AEC2C-3E6D-41B5-9BF8-C9F4322A63DD}" presName="horzSpace3" presStyleCnt="0"/>
      <dgm:spPr/>
    </dgm:pt>
    <dgm:pt modelId="{2E720465-4CAD-44F4-9E00-A25192C7E06C}" type="pres">
      <dgm:prSet presAssocID="{218AEC2C-3E6D-41B5-9BF8-C9F4322A63DD}" presName="tx3" presStyleLbl="revTx" presStyleIdx="2" presStyleCnt="13"/>
      <dgm:spPr/>
    </dgm:pt>
    <dgm:pt modelId="{FF09DFAE-F96F-4938-AC33-E6A96007488A}" type="pres">
      <dgm:prSet presAssocID="{218AEC2C-3E6D-41B5-9BF8-C9F4322A63DD}" presName="vert3" presStyleCnt="0"/>
      <dgm:spPr/>
    </dgm:pt>
    <dgm:pt modelId="{93AEB2FD-53D0-4E68-B541-A002B5C32417}" type="pres">
      <dgm:prSet presAssocID="{6CD0A012-A676-4D28-AA73-10764F01A76C}" presName="thinLine2b" presStyleLbl="callout" presStyleIdx="0" presStyleCnt="6"/>
      <dgm:spPr/>
    </dgm:pt>
    <dgm:pt modelId="{8833E407-62EA-4416-93F7-6FEAF7E5C999}" type="pres">
      <dgm:prSet presAssocID="{6CD0A012-A676-4D28-AA73-10764F01A76C}" presName="vertSpace2b" presStyleCnt="0"/>
      <dgm:spPr/>
    </dgm:pt>
    <dgm:pt modelId="{8AEEA5FB-18CB-4BAE-95D2-AC598B2F9651}" type="pres">
      <dgm:prSet presAssocID="{65C22144-EF87-4A06-AE5E-7A30DEF0B480}" presName="horz2" presStyleCnt="0"/>
      <dgm:spPr/>
    </dgm:pt>
    <dgm:pt modelId="{4CD95F26-9FF1-447D-857B-E567C1C7CDA9}" type="pres">
      <dgm:prSet presAssocID="{65C22144-EF87-4A06-AE5E-7A30DEF0B480}" presName="horzSpace2" presStyleCnt="0"/>
      <dgm:spPr/>
    </dgm:pt>
    <dgm:pt modelId="{786D0D68-4BD1-408F-949B-8E92C7E068EA}" type="pres">
      <dgm:prSet presAssocID="{65C22144-EF87-4A06-AE5E-7A30DEF0B480}" presName="tx2" presStyleLbl="revTx" presStyleIdx="3" presStyleCnt="13"/>
      <dgm:spPr/>
    </dgm:pt>
    <dgm:pt modelId="{986169BF-9E8E-4E4C-B79B-5E1C5E35F817}" type="pres">
      <dgm:prSet presAssocID="{65C22144-EF87-4A06-AE5E-7A30DEF0B480}" presName="vert2" presStyleCnt="0"/>
      <dgm:spPr/>
    </dgm:pt>
    <dgm:pt modelId="{FA96FC93-B90C-4B3B-AFFD-4EC12F992650}" type="pres">
      <dgm:prSet presAssocID="{9D12E8BB-E6FC-4495-8CFD-EC34B45AE65A}" presName="horz3" presStyleCnt="0"/>
      <dgm:spPr/>
    </dgm:pt>
    <dgm:pt modelId="{4A35B766-02AB-4968-A57E-60872DE066F8}" type="pres">
      <dgm:prSet presAssocID="{9D12E8BB-E6FC-4495-8CFD-EC34B45AE65A}" presName="horzSpace3" presStyleCnt="0"/>
      <dgm:spPr/>
    </dgm:pt>
    <dgm:pt modelId="{A224EA16-19E7-45F1-AE4C-264CC516C7A3}" type="pres">
      <dgm:prSet presAssocID="{9D12E8BB-E6FC-4495-8CFD-EC34B45AE65A}" presName="tx3" presStyleLbl="revTx" presStyleIdx="4" presStyleCnt="13"/>
      <dgm:spPr/>
    </dgm:pt>
    <dgm:pt modelId="{8BB66ED1-DF35-4F96-9A59-60AD857DF5A4}" type="pres">
      <dgm:prSet presAssocID="{9D12E8BB-E6FC-4495-8CFD-EC34B45AE65A}" presName="vert3" presStyleCnt="0"/>
      <dgm:spPr/>
    </dgm:pt>
    <dgm:pt modelId="{8DC51C8F-5CD5-494F-AF8F-9E1D4DD83803}" type="pres">
      <dgm:prSet presAssocID="{65C22144-EF87-4A06-AE5E-7A30DEF0B480}" presName="thinLine2b" presStyleLbl="callout" presStyleIdx="1" presStyleCnt="6"/>
      <dgm:spPr/>
    </dgm:pt>
    <dgm:pt modelId="{3286545A-C023-4900-BCF8-41BAEC7D9D86}" type="pres">
      <dgm:prSet presAssocID="{65C22144-EF87-4A06-AE5E-7A30DEF0B480}" presName="vertSpace2b" presStyleCnt="0"/>
      <dgm:spPr/>
    </dgm:pt>
    <dgm:pt modelId="{6D352145-AB15-446B-8AA5-A8720324B6C2}" type="pres">
      <dgm:prSet presAssocID="{508E22F6-31C9-4B46-9F3F-DCB79835F3B0}" presName="horz2" presStyleCnt="0"/>
      <dgm:spPr/>
    </dgm:pt>
    <dgm:pt modelId="{06D7BE4A-1F7D-42FF-9C29-C3132DE6C999}" type="pres">
      <dgm:prSet presAssocID="{508E22F6-31C9-4B46-9F3F-DCB79835F3B0}" presName="horzSpace2" presStyleCnt="0"/>
      <dgm:spPr/>
    </dgm:pt>
    <dgm:pt modelId="{B1A925C6-54EC-4852-B6C3-82261122CB3B}" type="pres">
      <dgm:prSet presAssocID="{508E22F6-31C9-4B46-9F3F-DCB79835F3B0}" presName="tx2" presStyleLbl="revTx" presStyleIdx="5" presStyleCnt="13"/>
      <dgm:spPr/>
    </dgm:pt>
    <dgm:pt modelId="{2187668F-A414-427A-9D33-BC5D9F4A121D}" type="pres">
      <dgm:prSet presAssocID="{508E22F6-31C9-4B46-9F3F-DCB79835F3B0}" presName="vert2" presStyleCnt="0"/>
      <dgm:spPr/>
    </dgm:pt>
    <dgm:pt modelId="{3D0D9189-AEAE-47DC-A410-A820D60F2781}" type="pres">
      <dgm:prSet presAssocID="{8CFE7096-EE68-42B6-830F-C947EE2495BA}" presName="horz3" presStyleCnt="0"/>
      <dgm:spPr/>
    </dgm:pt>
    <dgm:pt modelId="{F83BDCB8-9946-40F4-9117-C7AD2573F0CC}" type="pres">
      <dgm:prSet presAssocID="{8CFE7096-EE68-42B6-830F-C947EE2495BA}" presName="horzSpace3" presStyleCnt="0"/>
      <dgm:spPr/>
    </dgm:pt>
    <dgm:pt modelId="{E981B38B-64BC-4174-A1D8-F35EA1D0491A}" type="pres">
      <dgm:prSet presAssocID="{8CFE7096-EE68-42B6-830F-C947EE2495BA}" presName="tx3" presStyleLbl="revTx" presStyleIdx="6" presStyleCnt="13"/>
      <dgm:spPr/>
    </dgm:pt>
    <dgm:pt modelId="{E689BD9F-DADE-461E-80C6-BD1BD2148830}" type="pres">
      <dgm:prSet presAssocID="{8CFE7096-EE68-42B6-830F-C947EE2495BA}" presName="vert3" presStyleCnt="0"/>
      <dgm:spPr/>
    </dgm:pt>
    <dgm:pt modelId="{02600FA6-339B-43BF-B6C2-63087B323788}" type="pres">
      <dgm:prSet presAssocID="{508E22F6-31C9-4B46-9F3F-DCB79835F3B0}" presName="thinLine2b" presStyleLbl="callout" presStyleIdx="2" presStyleCnt="6"/>
      <dgm:spPr/>
    </dgm:pt>
    <dgm:pt modelId="{DAB8F3AA-2DEC-4212-8B0F-BC360F4E50FD}" type="pres">
      <dgm:prSet presAssocID="{508E22F6-31C9-4B46-9F3F-DCB79835F3B0}" presName="vertSpace2b" presStyleCnt="0"/>
      <dgm:spPr/>
    </dgm:pt>
    <dgm:pt modelId="{40C91300-52B2-4E0B-B9DC-0C920E49F298}" type="pres">
      <dgm:prSet presAssocID="{8D4672A8-57AC-4D48-992E-7779B788DF25}" presName="horz2" presStyleCnt="0"/>
      <dgm:spPr/>
    </dgm:pt>
    <dgm:pt modelId="{08658BB9-0B67-4716-8F6F-A3E50BFF760E}" type="pres">
      <dgm:prSet presAssocID="{8D4672A8-57AC-4D48-992E-7779B788DF25}" presName="horzSpace2" presStyleCnt="0"/>
      <dgm:spPr/>
    </dgm:pt>
    <dgm:pt modelId="{699BEB18-2EFD-4587-A6AD-B3163B0F21AF}" type="pres">
      <dgm:prSet presAssocID="{8D4672A8-57AC-4D48-992E-7779B788DF25}" presName="tx2" presStyleLbl="revTx" presStyleIdx="7" presStyleCnt="13"/>
      <dgm:spPr/>
    </dgm:pt>
    <dgm:pt modelId="{8EB99674-4DFD-4E99-8376-863ABD7811A0}" type="pres">
      <dgm:prSet presAssocID="{8D4672A8-57AC-4D48-992E-7779B788DF25}" presName="vert2" presStyleCnt="0"/>
      <dgm:spPr/>
    </dgm:pt>
    <dgm:pt modelId="{EA7D21C3-0AA7-49E4-9998-E8384D4D2D3A}" type="pres">
      <dgm:prSet presAssocID="{35E7709E-B689-4700-ABBF-AD2A80CD2BDA}" presName="horz3" presStyleCnt="0"/>
      <dgm:spPr/>
    </dgm:pt>
    <dgm:pt modelId="{BD3FF222-F262-43AF-9F4C-34E2A17C08CE}" type="pres">
      <dgm:prSet presAssocID="{35E7709E-B689-4700-ABBF-AD2A80CD2BDA}" presName="horzSpace3" presStyleCnt="0"/>
      <dgm:spPr/>
    </dgm:pt>
    <dgm:pt modelId="{4E424E07-CCC6-4E17-8D4F-371D223A4393}" type="pres">
      <dgm:prSet presAssocID="{35E7709E-B689-4700-ABBF-AD2A80CD2BDA}" presName="tx3" presStyleLbl="revTx" presStyleIdx="8" presStyleCnt="13"/>
      <dgm:spPr/>
    </dgm:pt>
    <dgm:pt modelId="{5DFEDE90-819B-4BE5-BD9A-782B7F3DFD48}" type="pres">
      <dgm:prSet presAssocID="{35E7709E-B689-4700-ABBF-AD2A80CD2BDA}" presName="vert3" presStyleCnt="0"/>
      <dgm:spPr/>
    </dgm:pt>
    <dgm:pt modelId="{F2CD6D6A-BC92-44DD-8E12-2CA884430EFB}" type="pres">
      <dgm:prSet presAssocID="{8D4672A8-57AC-4D48-992E-7779B788DF25}" presName="thinLine2b" presStyleLbl="callout" presStyleIdx="3" presStyleCnt="6"/>
      <dgm:spPr/>
    </dgm:pt>
    <dgm:pt modelId="{35729944-D3C9-4E1D-9047-54B82A0F5CD3}" type="pres">
      <dgm:prSet presAssocID="{8D4672A8-57AC-4D48-992E-7779B788DF25}" presName="vertSpace2b" presStyleCnt="0"/>
      <dgm:spPr/>
    </dgm:pt>
    <dgm:pt modelId="{2D231CD9-58EE-4DE2-802B-DCD944F6F511}" type="pres">
      <dgm:prSet presAssocID="{A82A4F8D-3287-469A-96AA-80EEE4992C85}" presName="horz2" presStyleCnt="0"/>
      <dgm:spPr/>
    </dgm:pt>
    <dgm:pt modelId="{8017F294-E892-4D59-BC9D-A76BD1439F7A}" type="pres">
      <dgm:prSet presAssocID="{A82A4F8D-3287-469A-96AA-80EEE4992C85}" presName="horzSpace2" presStyleCnt="0"/>
      <dgm:spPr/>
    </dgm:pt>
    <dgm:pt modelId="{72BF4E58-4D1F-46C2-9DCC-8B2FDF483858}" type="pres">
      <dgm:prSet presAssocID="{A82A4F8D-3287-469A-96AA-80EEE4992C85}" presName="tx2" presStyleLbl="revTx" presStyleIdx="9" presStyleCnt="13"/>
      <dgm:spPr/>
    </dgm:pt>
    <dgm:pt modelId="{F2E66A96-E56D-4423-B345-EA4B8B44A370}" type="pres">
      <dgm:prSet presAssocID="{A82A4F8D-3287-469A-96AA-80EEE4992C85}" presName="vert2" presStyleCnt="0"/>
      <dgm:spPr/>
    </dgm:pt>
    <dgm:pt modelId="{F9E020B6-27C2-461F-BE56-B884FAD57432}" type="pres">
      <dgm:prSet presAssocID="{69987028-F7E0-4D0B-9718-E0178FFC3A9E}" presName="horz3" presStyleCnt="0"/>
      <dgm:spPr/>
    </dgm:pt>
    <dgm:pt modelId="{EBA5F1D1-BDF5-4812-9D75-F5F213AF667D}" type="pres">
      <dgm:prSet presAssocID="{69987028-F7E0-4D0B-9718-E0178FFC3A9E}" presName="horzSpace3" presStyleCnt="0"/>
      <dgm:spPr/>
    </dgm:pt>
    <dgm:pt modelId="{251E0FD8-26E0-46D6-ABC9-E81678789B5D}" type="pres">
      <dgm:prSet presAssocID="{69987028-F7E0-4D0B-9718-E0178FFC3A9E}" presName="tx3" presStyleLbl="revTx" presStyleIdx="10" presStyleCnt="13"/>
      <dgm:spPr/>
    </dgm:pt>
    <dgm:pt modelId="{F4D7B136-5635-42F8-B300-DDF44BC87ABC}" type="pres">
      <dgm:prSet presAssocID="{69987028-F7E0-4D0B-9718-E0178FFC3A9E}" presName="vert3" presStyleCnt="0"/>
      <dgm:spPr/>
    </dgm:pt>
    <dgm:pt modelId="{D96CCC6F-BE63-4B69-8813-726257C522EA}" type="pres">
      <dgm:prSet presAssocID="{A82A4F8D-3287-469A-96AA-80EEE4992C85}" presName="thinLine2b" presStyleLbl="callout" presStyleIdx="4" presStyleCnt="6"/>
      <dgm:spPr/>
    </dgm:pt>
    <dgm:pt modelId="{24D8D1BE-F458-49F8-84E5-2056B4C559BC}" type="pres">
      <dgm:prSet presAssocID="{A82A4F8D-3287-469A-96AA-80EEE4992C85}" presName="vertSpace2b" presStyleCnt="0"/>
      <dgm:spPr/>
    </dgm:pt>
    <dgm:pt modelId="{74E55F91-0999-4090-A87C-64937890A947}" type="pres">
      <dgm:prSet presAssocID="{5EAC227A-6A2B-4874-90DF-F523D33BFD0D}" presName="horz2" presStyleCnt="0"/>
      <dgm:spPr/>
    </dgm:pt>
    <dgm:pt modelId="{EBE76152-B98E-42F9-BD0D-9183BD89885B}" type="pres">
      <dgm:prSet presAssocID="{5EAC227A-6A2B-4874-90DF-F523D33BFD0D}" presName="horzSpace2" presStyleCnt="0"/>
      <dgm:spPr/>
    </dgm:pt>
    <dgm:pt modelId="{58C7D630-D90B-4172-8185-E8FF705B5489}" type="pres">
      <dgm:prSet presAssocID="{5EAC227A-6A2B-4874-90DF-F523D33BFD0D}" presName="tx2" presStyleLbl="revTx" presStyleIdx="11" presStyleCnt="13"/>
      <dgm:spPr/>
    </dgm:pt>
    <dgm:pt modelId="{B2B3DED1-FA46-4732-9299-E65A9BB9FD55}" type="pres">
      <dgm:prSet presAssocID="{5EAC227A-6A2B-4874-90DF-F523D33BFD0D}" presName="vert2" presStyleCnt="0"/>
      <dgm:spPr/>
    </dgm:pt>
    <dgm:pt modelId="{4EAE66B8-1871-4EAE-870F-2019028A613C}" type="pres">
      <dgm:prSet presAssocID="{1739A4FD-A1AF-42E3-B391-8F566C3D1D09}" presName="horz3" presStyleCnt="0"/>
      <dgm:spPr/>
    </dgm:pt>
    <dgm:pt modelId="{11D3C32A-E56D-4C65-ABE9-B4697B68FF48}" type="pres">
      <dgm:prSet presAssocID="{1739A4FD-A1AF-42E3-B391-8F566C3D1D09}" presName="horzSpace3" presStyleCnt="0"/>
      <dgm:spPr/>
    </dgm:pt>
    <dgm:pt modelId="{1BF0B905-7F93-444F-BC12-B77CCA06921D}" type="pres">
      <dgm:prSet presAssocID="{1739A4FD-A1AF-42E3-B391-8F566C3D1D09}" presName="tx3" presStyleLbl="revTx" presStyleIdx="12" presStyleCnt="13"/>
      <dgm:spPr/>
    </dgm:pt>
    <dgm:pt modelId="{5BBB5F2E-93C3-4AAA-8462-D376F12F4FFF}" type="pres">
      <dgm:prSet presAssocID="{1739A4FD-A1AF-42E3-B391-8F566C3D1D09}" presName="vert3" presStyleCnt="0"/>
      <dgm:spPr/>
    </dgm:pt>
    <dgm:pt modelId="{EFFE0CF8-E85B-4D79-928E-3D75FD814DDE}" type="pres">
      <dgm:prSet presAssocID="{5EAC227A-6A2B-4874-90DF-F523D33BFD0D}" presName="thinLine2b" presStyleLbl="callout" presStyleIdx="5" presStyleCnt="6"/>
      <dgm:spPr/>
    </dgm:pt>
    <dgm:pt modelId="{4016D92B-2B46-4F15-B3DA-CE60B4A73DF1}" type="pres">
      <dgm:prSet presAssocID="{5EAC227A-6A2B-4874-90DF-F523D33BFD0D}" presName="vertSpace2b" presStyleCnt="0"/>
      <dgm:spPr/>
    </dgm:pt>
  </dgm:ptLst>
  <dgm:cxnLst>
    <dgm:cxn modelId="{D6CBDB0F-E1B6-4BC4-90AC-2F6A934A1B5A}" srcId="{6CD0A012-A676-4D28-AA73-10764F01A76C}" destId="{218AEC2C-3E6D-41B5-9BF8-C9F4322A63DD}" srcOrd="0" destOrd="0" parTransId="{9157E168-F0A3-4E62-8AB0-C77100146EFD}" sibTransId="{1C5D6997-C51F-4749-923F-BE9E08D24D61}"/>
    <dgm:cxn modelId="{3DCD2B23-B938-42B0-8C8D-A4EE5C447ED5}" srcId="{A09ABA8A-56CF-47A8-9692-2117D9CC18A9}" destId="{6CD0A012-A676-4D28-AA73-10764F01A76C}" srcOrd="0" destOrd="0" parTransId="{6490440D-49A6-4787-B0A1-9FC16F7D44FE}" sibTransId="{5BABF441-1548-4C62-B1E3-702906CEB22B}"/>
    <dgm:cxn modelId="{566E1739-E45C-4C3E-98F8-11BEB4758D1B}" srcId="{23F8236F-FA83-4581-B44E-84BFB50C324F}" destId="{A09ABA8A-56CF-47A8-9692-2117D9CC18A9}" srcOrd="0" destOrd="0" parTransId="{24B5A5B2-0258-4266-AF48-D6E115745963}" sibTransId="{912CF964-9404-487C-8311-3DF8CF11CAC4}"/>
    <dgm:cxn modelId="{F1A2423E-9EBA-4B11-9FA9-E4D82E915DDD}" srcId="{65C22144-EF87-4A06-AE5E-7A30DEF0B480}" destId="{9D12E8BB-E6FC-4495-8CFD-EC34B45AE65A}" srcOrd="0" destOrd="0" parTransId="{5973E19D-93B3-4EAA-9491-F30058A80264}" sibTransId="{2277FC52-820A-48CE-8699-1381B1FF17ED}"/>
    <dgm:cxn modelId="{8E136D3F-B29E-48F4-9E4C-E2C1778AA08B}" srcId="{5EAC227A-6A2B-4874-90DF-F523D33BFD0D}" destId="{1739A4FD-A1AF-42E3-B391-8F566C3D1D09}" srcOrd="0" destOrd="0" parTransId="{0494338F-836E-46D2-9C59-3E06C5064886}" sibTransId="{9C314DE7-2E2F-4DA6-944F-F496F4921B1D}"/>
    <dgm:cxn modelId="{91F9185D-8420-4980-AEA6-14924E2B6EF9}" srcId="{A09ABA8A-56CF-47A8-9692-2117D9CC18A9}" destId="{A82A4F8D-3287-469A-96AA-80EEE4992C85}" srcOrd="4" destOrd="0" parTransId="{26021752-6971-45B4-92E9-CD525D72DB2B}" sibTransId="{A94A0FA5-3948-4880-9463-D7E37AD5E741}"/>
    <dgm:cxn modelId="{6FA07E5D-8491-46DB-9042-C3614D94787B}" type="presOf" srcId="{1739A4FD-A1AF-42E3-B391-8F566C3D1D09}" destId="{1BF0B905-7F93-444F-BC12-B77CCA06921D}" srcOrd="0" destOrd="0" presId="urn:microsoft.com/office/officeart/2008/layout/LinedList"/>
    <dgm:cxn modelId="{BADB575E-CEDE-45BB-B595-CCCC4CC3DE4B}" type="presOf" srcId="{35E7709E-B689-4700-ABBF-AD2A80CD2BDA}" destId="{4E424E07-CCC6-4E17-8D4F-371D223A4393}" srcOrd="0" destOrd="0" presId="urn:microsoft.com/office/officeart/2008/layout/LinedList"/>
    <dgm:cxn modelId="{F28CC467-2F93-45DF-A6BA-09B801263BCB}" type="presOf" srcId="{8D4672A8-57AC-4D48-992E-7779B788DF25}" destId="{699BEB18-2EFD-4587-A6AD-B3163B0F21AF}" srcOrd="0" destOrd="0" presId="urn:microsoft.com/office/officeart/2008/layout/LinedList"/>
    <dgm:cxn modelId="{D917A94C-9477-4E5E-8C94-2957BDB8A9F5}" type="presOf" srcId="{8CFE7096-EE68-42B6-830F-C947EE2495BA}" destId="{E981B38B-64BC-4174-A1D8-F35EA1D0491A}" srcOrd="0" destOrd="0" presId="urn:microsoft.com/office/officeart/2008/layout/LinedList"/>
    <dgm:cxn modelId="{73E62B4E-E583-47F9-9FD6-E23DC7E67114}" type="presOf" srcId="{218AEC2C-3E6D-41B5-9BF8-C9F4322A63DD}" destId="{2E720465-4CAD-44F4-9E00-A25192C7E06C}" srcOrd="0" destOrd="0" presId="urn:microsoft.com/office/officeart/2008/layout/LinedList"/>
    <dgm:cxn modelId="{EFE05F76-31AF-4283-8BCC-495F5C6F5322}" srcId="{8D4672A8-57AC-4D48-992E-7779B788DF25}" destId="{35E7709E-B689-4700-ABBF-AD2A80CD2BDA}" srcOrd="0" destOrd="0" parTransId="{0BA4B11A-A560-4DB7-8364-0191788C169F}" sibTransId="{C29296D9-B15C-4AB7-B69C-38AAD760EFAB}"/>
    <dgm:cxn modelId="{3BAEAC7D-D3C2-4A8C-8354-B3314F45A71F}" type="presOf" srcId="{65C22144-EF87-4A06-AE5E-7A30DEF0B480}" destId="{786D0D68-4BD1-408F-949B-8E92C7E068EA}" srcOrd="0" destOrd="0" presId="urn:microsoft.com/office/officeart/2008/layout/LinedList"/>
    <dgm:cxn modelId="{BD42E692-CDE1-4F0C-9FE2-343185BC3FBE}" type="presOf" srcId="{9D12E8BB-E6FC-4495-8CFD-EC34B45AE65A}" destId="{A224EA16-19E7-45F1-AE4C-264CC516C7A3}" srcOrd="0" destOrd="0" presId="urn:microsoft.com/office/officeart/2008/layout/LinedList"/>
    <dgm:cxn modelId="{BF2C2C96-2C8F-4856-ABB3-501586D36054}" type="presOf" srcId="{5EAC227A-6A2B-4874-90DF-F523D33BFD0D}" destId="{58C7D630-D90B-4172-8185-E8FF705B5489}" srcOrd="0" destOrd="0" presId="urn:microsoft.com/office/officeart/2008/layout/LinedList"/>
    <dgm:cxn modelId="{1A6C429D-8BD3-4A5F-8D72-B50CB614D35F}" type="presOf" srcId="{23F8236F-FA83-4581-B44E-84BFB50C324F}" destId="{D2520E9B-994A-4B16-AAA5-6DFF371E9028}" srcOrd="0" destOrd="0" presId="urn:microsoft.com/office/officeart/2008/layout/LinedList"/>
    <dgm:cxn modelId="{688693A0-6B2D-4793-9DE0-1C999928EA05}" srcId="{A09ABA8A-56CF-47A8-9692-2117D9CC18A9}" destId="{508E22F6-31C9-4B46-9F3F-DCB79835F3B0}" srcOrd="2" destOrd="0" parTransId="{5F6AD0B2-E8C2-4A7E-9CA6-696F9F539E9D}" sibTransId="{6EC6C8A0-A725-4DAB-B91D-4F6768243953}"/>
    <dgm:cxn modelId="{5A4988A1-648F-41E9-A3BC-717ACCD4AD41}" srcId="{508E22F6-31C9-4B46-9F3F-DCB79835F3B0}" destId="{8CFE7096-EE68-42B6-830F-C947EE2495BA}" srcOrd="0" destOrd="0" parTransId="{5BE338BC-FDFA-4695-B457-4C0F7B77A465}" sibTransId="{53A8924E-67FB-415B-A7AE-D0AF6FD50194}"/>
    <dgm:cxn modelId="{83D404AA-E992-4700-A122-0BF2EA0B13F9}" type="presOf" srcId="{508E22F6-31C9-4B46-9F3F-DCB79835F3B0}" destId="{B1A925C6-54EC-4852-B6C3-82261122CB3B}" srcOrd="0" destOrd="0" presId="urn:microsoft.com/office/officeart/2008/layout/LinedList"/>
    <dgm:cxn modelId="{287D6EB5-9AC2-4585-A136-EA49F121B695}" srcId="{A09ABA8A-56CF-47A8-9692-2117D9CC18A9}" destId="{8D4672A8-57AC-4D48-992E-7779B788DF25}" srcOrd="3" destOrd="0" parTransId="{74B4AED8-EDE7-4C2C-B833-E14CF559DF67}" sibTransId="{A74CDC37-6A8B-40B7-ABB8-CB7285A7799E}"/>
    <dgm:cxn modelId="{BF2DABB9-0B51-447C-AD73-E0AFF5648E4C}" type="presOf" srcId="{A09ABA8A-56CF-47A8-9692-2117D9CC18A9}" destId="{12AAE399-532E-4093-B6B6-FCBBB1C30E3B}" srcOrd="0" destOrd="0" presId="urn:microsoft.com/office/officeart/2008/layout/LinedList"/>
    <dgm:cxn modelId="{D51552C1-24F5-408C-A8D6-5C3B346EE159}" type="presOf" srcId="{A82A4F8D-3287-469A-96AA-80EEE4992C85}" destId="{72BF4E58-4D1F-46C2-9DCC-8B2FDF483858}" srcOrd="0" destOrd="0" presId="urn:microsoft.com/office/officeart/2008/layout/LinedList"/>
    <dgm:cxn modelId="{67E1BAC9-BD65-4507-AE3D-604DB69A54EE}" srcId="{A09ABA8A-56CF-47A8-9692-2117D9CC18A9}" destId="{5EAC227A-6A2B-4874-90DF-F523D33BFD0D}" srcOrd="5" destOrd="0" parTransId="{B7211C6E-B45F-49C5-838B-85D0BDBC789C}" sibTransId="{7B32024B-51D3-45D0-8195-A6444A001D9D}"/>
    <dgm:cxn modelId="{C3836AD8-2656-4F3E-8427-D989FA45B6D8}" type="presOf" srcId="{6CD0A012-A676-4D28-AA73-10764F01A76C}" destId="{47C923CB-542F-4C44-B770-18A84DED995E}" srcOrd="0" destOrd="0" presId="urn:microsoft.com/office/officeart/2008/layout/LinedList"/>
    <dgm:cxn modelId="{AE6C60E1-975A-4ED5-A88A-FE17294ADEF5}" type="presOf" srcId="{69987028-F7E0-4D0B-9718-E0178FFC3A9E}" destId="{251E0FD8-26E0-46D6-ABC9-E81678789B5D}" srcOrd="0" destOrd="0" presId="urn:microsoft.com/office/officeart/2008/layout/LinedList"/>
    <dgm:cxn modelId="{020972E5-5AFB-4489-9F8A-696687FA7A65}" srcId="{A09ABA8A-56CF-47A8-9692-2117D9CC18A9}" destId="{65C22144-EF87-4A06-AE5E-7A30DEF0B480}" srcOrd="1" destOrd="0" parTransId="{9B6F5945-734A-4930-A3A0-6807C947194C}" sibTransId="{C5980E1A-7147-4BE8-8E62-10A0F50F5FF3}"/>
    <dgm:cxn modelId="{5EA896EB-5CF5-432A-955B-53D88934DCEA}" srcId="{A82A4F8D-3287-469A-96AA-80EEE4992C85}" destId="{69987028-F7E0-4D0B-9718-E0178FFC3A9E}" srcOrd="0" destOrd="0" parTransId="{E93572F2-121C-46DD-B88B-D9BCB2E46347}" sibTransId="{FE002C0E-2D06-4B4D-B418-E0157D913156}"/>
    <dgm:cxn modelId="{5C36CF95-D026-4FEB-A2A8-B43F1E60C47C}" type="presParOf" srcId="{D2520E9B-994A-4B16-AAA5-6DFF371E9028}" destId="{0D3E17BB-019E-4DFD-B79F-D0C889537CD4}" srcOrd="0" destOrd="0" presId="urn:microsoft.com/office/officeart/2008/layout/LinedList"/>
    <dgm:cxn modelId="{9B092E6B-704F-4520-9B7B-D6E594EDD7A9}" type="presParOf" srcId="{D2520E9B-994A-4B16-AAA5-6DFF371E9028}" destId="{6B141B99-4952-4B5E-80D8-AD417A0B4F91}" srcOrd="1" destOrd="0" presId="urn:microsoft.com/office/officeart/2008/layout/LinedList"/>
    <dgm:cxn modelId="{57B15E09-2187-437E-9512-572BD22DAE15}" type="presParOf" srcId="{6B141B99-4952-4B5E-80D8-AD417A0B4F91}" destId="{12AAE399-532E-4093-B6B6-FCBBB1C30E3B}" srcOrd="0" destOrd="0" presId="urn:microsoft.com/office/officeart/2008/layout/LinedList"/>
    <dgm:cxn modelId="{3D79AC26-F53B-4EED-887C-1DB18876C0D1}" type="presParOf" srcId="{6B141B99-4952-4B5E-80D8-AD417A0B4F91}" destId="{3DC33452-0A51-42F1-8463-8811B4FD172D}" srcOrd="1" destOrd="0" presId="urn:microsoft.com/office/officeart/2008/layout/LinedList"/>
    <dgm:cxn modelId="{612F0360-0B94-486C-9275-38640127045F}" type="presParOf" srcId="{3DC33452-0A51-42F1-8463-8811B4FD172D}" destId="{09F88E31-8051-4ADE-BF8A-794A6E8F7B50}" srcOrd="0" destOrd="0" presId="urn:microsoft.com/office/officeart/2008/layout/LinedList"/>
    <dgm:cxn modelId="{FD981AF4-2ED3-4C2C-9811-05CA81DDD355}" type="presParOf" srcId="{3DC33452-0A51-42F1-8463-8811B4FD172D}" destId="{6086B7E8-70F2-4623-ABEE-E103D7045CCB}" srcOrd="1" destOrd="0" presId="urn:microsoft.com/office/officeart/2008/layout/LinedList"/>
    <dgm:cxn modelId="{3BD8C8E2-D24C-4DBC-BA0B-82FCF3F81E8C}" type="presParOf" srcId="{6086B7E8-70F2-4623-ABEE-E103D7045CCB}" destId="{0F196DE0-0860-4AF6-B3BE-94824E69D7F4}" srcOrd="0" destOrd="0" presId="urn:microsoft.com/office/officeart/2008/layout/LinedList"/>
    <dgm:cxn modelId="{ACC3F487-AD21-4C9E-A361-C2855F2B7B4D}" type="presParOf" srcId="{6086B7E8-70F2-4623-ABEE-E103D7045CCB}" destId="{47C923CB-542F-4C44-B770-18A84DED995E}" srcOrd="1" destOrd="0" presId="urn:microsoft.com/office/officeart/2008/layout/LinedList"/>
    <dgm:cxn modelId="{A8F3EA86-51A9-491B-85B3-B91CDC7BE6A4}" type="presParOf" srcId="{6086B7E8-70F2-4623-ABEE-E103D7045CCB}" destId="{18FE0F7F-D091-42F5-A623-362EBE1E741C}" srcOrd="2" destOrd="0" presId="urn:microsoft.com/office/officeart/2008/layout/LinedList"/>
    <dgm:cxn modelId="{6D94AA6F-143B-4FA0-BAF8-5368CA287EAD}" type="presParOf" srcId="{18FE0F7F-D091-42F5-A623-362EBE1E741C}" destId="{619F35A1-A6DC-4381-B342-22C743A86732}" srcOrd="0" destOrd="0" presId="urn:microsoft.com/office/officeart/2008/layout/LinedList"/>
    <dgm:cxn modelId="{B779D7D3-0B55-4C7E-A299-CD389B127047}" type="presParOf" srcId="{619F35A1-A6DC-4381-B342-22C743A86732}" destId="{BB63A72F-AEF3-4E19-B0FC-BD1680621111}" srcOrd="0" destOrd="0" presId="urn:microsoft.com/office/officeart/2008/layout/LinedList"/>
    <dgm:cxn modelId="{2ECB2B82-6E1B-4788-84D0-F032C36EE5E6}" type="presParOf" srcId="{619F35A1-A6DC-4381-B342-22C743A86732}" destId="{2E720465-4CAD-44F4-9E00-A25192C7E06C}" srcOrd="1" destOrd="0" presId="urn:microsoft.com/office/officeart/2008/layout/LinedList"/>
    <dgm:cxn modelId="{B5A1948C-FF27-4A42-9B47-FDBD0DA55919}" type="presParOf" srcId="{619F35A1-A6DC-4381-B342-22C743A86732}" destId="{FF09DFAE-F96F-4938-AC33-E6A96007488A}" srcOrd="2" destOrd="0" presId="urn:microsoft.com/office/officeart/2008/layout/LinedList"/>
    <dgm:cxn modelId="{6C8C803F-5D9E-42E2-BC00-898B15EE2CE4}" type="presParOf" srcId="{3DC33452-0A51-42F1-8463-8811B4FD172D}" destId="{93AEB2FD-53D0-4E68-B541-A002B5C32417}" srcOrd="2" destOrd="0" presId="urn:microsoft.com/office/officeart/2008/layout/LinedList"/>
    <dgm:cxn modelId="{C3A4F189-3937-4752-A6C1-3BFA676E2F69}" type="presParOf" srcId="{3DC33452-0A51-42F1-8463-8811B4FD172D}" destId="{8833E407-62EA-4416-93F7-6FEAF7E5C999}" srcOrd="3" destOrd="0" presId="urn:microsoft.com/office/officeart/2008/layout/LinedList"/>
    <dgm:cxn modelId="{9383DB0A-F893-44DE-B934-1AE8D3B14AB1}" type="presParOf" srcId="{3DC33452-0A51-42F1-8463-8811B4FD172D}" destId="{8AEEA5FB-18CB-4BAE-95D2-AC598B2F9651}" srcOrd="4" destOrd="0" presId="urn:microsoft.com/office/officeart/2008/layout/LinedList"/>
    <dgm:cxn modelId="{939ECA3C-08E9-498E-A234-CF1F39E69D9B}" type="presParOf" srcId="{8AEEA5FB-18CB-4BAE-95D2-AC598B2F9651}" destId="{4CD95F26-9FF1-447D-857B-E567C1C7CDA9}" srcOrd="0" destOrd="0" presId="urn:microsoft.com/office/officeart/2008/layout/LinedList"/>
    <dgm:cxn modelId="{0EE1A8C7-9402-44DB-BBCD-DAF92B3A3232}" type="presParOf" srcId="{8AEEA5FB-18CB-4BAE-95D2-AC598B2F9651}" destId="{786D0D68-4BD1-408F-949B-8E92C7E068EA}" srcOrd="1" destOrd="0" presId="urn:microsoft.com/office/officeart/2008/layout/LinedList"/>
    <dgm:cxn modelId="{A2C0C3D4-441F-4E1B-8D23-01BB5F0CA26C}" type="presParOf" srcId="{8AEEA5FB-18CB-4BAE-95D2-AC598B2F9651}" destId="{986169BF-9E8E-4E4C-B79B-5E1C5E35F817}" srcOrd="2" destOrd="0" presId="urn:microsoft.com/office/officeart/2008/layout/LinedList"/>
    <dgm:cxn modelId="{15B01117-2B6C-423C-8727-0906BD218646}" type="presParOf" srcId="{986169BF-9E8E-4E4C-B79B-5E1C5E35F817}" destId="{FA96FC93-B90C-4B3B-AFFD-4EC12F992650}" srcOrd="0" destOrd="0" presId="urn:microsoft.com/office/officeart/2008/layout/LinedList"/>
    <dgm:cxn modelId="{C00E2FEF-14CB-455F-A734-4FE341981FBB}" type="presParOf" srcId="{FA96FC93-B90C-4B3B-AFFD-4EC12F992650}" destId="{4A35B766-02AB-4968-A57E-60872DE066F8}" srcOrd="0" destOrd="0" presId="urn:microsoft.com/office/officeart/2008/layout/LinedList"/>
    <dgm:cxn modelId="{B2E3190F-7958-4CD7-8757-5CD956F72622}" type="presParOf" srcId="{FA96FC93-B90C-4B3B-AFFD-4EC12F992650}" destId="{A224EA16-19E7-45F1-AE4C-264CC516C7A3}" srcOrd="1" destOrd="0" presId="urn:microsoft.com/office/officeart/2008/layout/LinedList"/>
    <dgm:cxn modelId="{FF783A1B-4A5B-44BF-848D-4F3481A82C38}" type="presParOf" srcId="{FA96FC93-B90C-4B3B-AFFD-4EC12F992650}" destId="{8BB66ED1-DF35-4F96-9A59-60AD857DF5A4}" srcOrd="2" destOrd="0" presId="urn:microsoft.com/office/officeart/2008/layout/LinedList"/>
    <dgm:cxn modelId="{89A52C7E-9264-4927-B024-AD8A527125B6}" type="presParOf" srcId="{3DC33452-0A51-42F1-8463-8811B4FD172D}" destId="{8DC51C8F-5CD5-494F-AF8F-9E1D4DD83803}" srcOrd="5" destOrd="0" presId="urn:microsoft.com/office/officeart/2008/layout/LinedList"/>
    <dgm:cxn modelId="{DD41C98C-8128-4570-A713-6A87A52FB5D2}" type="presParOf" srcId="{3DC33452-0A51-42F1-8463-8811B4FD172D}" destId="{3286545A-C023-4900-BCF8-41BAEC7D9D86}" srcOrd="6" destOrd="0" presId="urn:microsoft.com/office/officeart/2008/layout/LinedList"/>
    <dgm:cxn modelId="{C00F0941-7DD7-496C-B678-AFDB5E055166}" type="presParOf" srcId="{3DC33452-0A51-42F1-8463-8811B4FD172D}" destId="{6D352145-AB15-446B-8AA5-A8720324B6C2}" srcOrd="7" destOrd="0" presId="urn:microsoft.com/office/officeart/2008/layout/LinedList"/>
    <dgm:cxn modelId="{AD536F70-304F-4945-A94C-D6C0B34E2606}" type="presParOf" srcId="{6D352145-AB15-446B-8AA5-A8720324B6C2}" destId="{06D7BE4A-1F7D-42FF-9C29-C3132DE6C999}" srcOrd="0" destOrd="0" presId="urn:microsoft.com/office/officeart/2008/layout/LinedList"/>
    <dgm:cxn modelId="{F46FC293-78C9-4C58-B0D2-9C85FFA1FC90}" type="presParOf" srcId="{6D352145-AB15-446B-8AA5-A8720324B6C2}" destId="{B1A925C6-54EC-4852-B6C3-82261122CB3B}" srcOrd="1" destOrd="0" presId="urn:microsoft.com/office/officeart/2008/layout/LinedList"/>
    <dgm:cxn modelId="{C22CE404-0792-4A97-A020-FC22F0D19C65}" type="presParOf" srcId="{6D352145-AB15-446B-8AA5-A8720324B6C2}" destId="{2187668F-A414-427A-9D33-BC5D9F4A121D}" srcOrd="2" destOrd="0" presId="urn:microsoft.com/office/officeart/2008/layout/LinedList"/>
    <dgm:cxn modelId="{2B974A45-2EF0-49EC-A869-92B50607D8FB}" type="presParOf" srcId="{2187668F-A414-427A-9D33-BC5D9F4A121D}" destId="{3D0D9189-AEAE-47DC-A410-A820D60F2781}" srcOrd="0" destOrd="0" presId="urn:microsoft.com/office/officeart/2008/layout/LinedList"/>
    <dgm:cxn modelId="{5846F0BC-A35D-4365-B4D7-692C5902E092}" type="presParOf" srcId="{3D0D9189-AEAE-47DC-A410-A820D60F2781}" destId="{F83BDCB8-9946-40F4-9117-C7AD2573F0CC}" srcOrd="0" destOrd="0" presId="urn:microsoft.com/office/officeart/2008/layout/LinedList"/>
    <dgm:cxn modelId="{70333D0B-71F0-40C6-AFBE-9051F5C9BCF9}" type="presParOf" srcId="{3D0D9189-AEAE-47DC-A410-A820D60F2781}" destId="{E981B38B-64BC-4174-A1D8-F35EA1D0491A}" srcOrd="1" destOrd="0" presId="urn:microsoft.com/office/officeart/2008/layout/LinedList"/>
    <dgm:cxn modelId="{9DA6CAFE-3DB4-4166-A09E-8E5F8899EA4D}" type="presParOf" srcId="{3D0D9189-AEAE-47DC-A410-A820D60F2781}" destId="{E689BD9F-DADE-461E-80C6-BD1BD2148830}" srcOrd="2" destOrd="0" presId="urn:microsoft.com/office/officeart/2008/layout/LinedList"/>
    <dgm:cxn modelId="{E7B65D2C-3292-4C6A-9800-63885322B0D3}" type="presParOf" srcId="{3DC33452-0A51-42F1-8463-8811B4FD172D}" destId="{02600FA6-339B-43BF-B6C2-63087B323788}" srcOrd="8" destOrd="0" presId="urn:microsoft.com/office/officeart/2008/layout/LinedList"/>
    <dgm:cxn modelId="{7FCD4291-9F6A-492F-9676-BE9D57A49777}" type="presParOf" srcId="{3DC33452-0A51-42F1-8463-8811B4FD172D}" destId="{DAB8F3AA-2DEC-4212-8B0F-BC360F4E50FD}" srcOrd="9" destOrd="0" presId="urn:microsoft.com/office/officeart/2008/layout/LinedList"/>
    <dgm:cxn modelId="{299DA9D9-949C-4CC5-8776-8458D6B108A0}" type="presParOf" srcId="{3DC33452-0A51-42F1-8463-8811B4FD172D}" destId="{40C91300-52B2-4E0B-B9DC-0C920E49F298}" srcOrd="10" destOrd="0" presId="urn:microsoft.com/office/officeart/2008/layout/LinedList"/>
    <dgm:cxn modelId="{00BC7F7D-4328-4489-B00A-81655A624D62}" type="presParOf" srcId="{40C91300-52B2-4E0B-B9DC-0C920E49F298}" destId="{08658BB9-0B67-4716-8F6F-A3E50BFF760E}" srcOrd="0" destOrd="0" presId="urn:microsoft.com/office/officeart/2008/layout/LinedList"/>
    <dgm:cxn modelId="{B190721E-AB44-485D-9AAD-98B5C224A7A4}" type="presParOf" srcId="{40C91300-52B2-4E0B-B9DC-0C920E49F298}" destId="{699BEB18-2EFD-4587-A6AD-B3163B0F21AF}" srcOrd="1" destOrd="0" presId="urn:microsoft.com/office/officeart/2008/layout/LinedList"/>
    <dgm:cxn modelId="{0FFF6A54-BB0B-4E56-94D7-BD274C1A4983}" type="presParOf" srcId="{40C91300-52B2-4E0B-B9DC-0C920E49F298}" destId="{8EB99674-4DFD-4E99-8376-863ABD7811A0}" srcOrd="2" destOrd="0" presId="urn:microsoft.com/office/officeart/2008/layout/LinedList"/>
    <dgm:cxn modelId="{8080F1A9-A6A9-4908-833D-B0486AE771B0}" type="presParOf" srcId="{8EB99674-4DFD-4E99-8376-863ABD7811A0}" destId="{EA7D21C3-0AA7-49E4-9998-E8384D4D2D3A}" srcOrd="0" destOrd="0" presId="urn:microsoft.com/office/officeart/2008/layout/LinedList"/>
    <dgm:cxn modelId="{B2792553-359B-4B84-B5DF-301F628B35E8}" type="presParOf" srcId="{EA7D21C3-0AA7-49E4-9998-E8384D4D2D3A}" destId="{BD3FF222-F262-43AF-9F4C-34E2A17C08CE}" srcOrd="0" destOrd="0" presId="urn:microsoft.com/office/officeart/2008/layout/LinedList"/>
    <dgm:cxn modelId="{CA90211E-3883-43CC-B312-2B98AF7705DF}" type="presParOf" srcId="{EA7D21C3-0AA7-49E4-9998-E8384D4D2D3A}" destId="{4E424E07-CCC6-4E17-8D4F-371D223A4393}" srcOrd="1" destOrd="0" presId="urn:microsoft.com/office/officeart/2008/layout/LinedList"/>
    <dgm:cxn modelId="{15FBB20E-D524-4D5E-B295-CF87EBF18353}" type="presParOf" srcId="{EA7D21C3-0AA7-49E4-9998-E8384D4D2D3A}" destId="{5DFEDE90-819B-4BE5-BD9A-782B7F3DFD48}" srcOrd="2" destOrd="0" presId="urn:microsoft.com/office/officeart/2008/layout/LinedList"/>
    <dgm:cxn modelId="{058C3DA9-3768-45E4-A6BC-D871F4375D97}" type="presParOf" srcId="{3DC33452-0A51-42F1-8463-8811B4FD172D}" destId="{F2CD6D6A-BC92-44DD-8E12-2CA884430EFB}" srcOrd="11" destOrd="0" presId="urn:microsoft.com/office/officeart/2008/layout/LinedList"/>
    <dgm:cxn modelId="{B87A003F-F214-4548-ADD9-E42E9B70514F}" type="presParOf" srcId="{3DC33452-0A51-42F1-8463-8811B4FD172D}" destId="{35729944-D3C9-4E1D-9047-54B82A0F5CD3}" srcOrd="12" destOrd="0" presId="urn:microsoft.com/office/officeart/2008/layout/LinedList"/>
    <dgm:cxn modelId="{88060F30-DF1F-48AC-822B-13A326732412}" type="presParOf" srcId="{3DC33452-0A51-42F1-8463-8811B4FD172D}" destId="{2D231CD9-58EE-4DE2-802B-DCD944F6F511}" srcOrd="13" destOrd="0" presId="urn:microsoft.com/office/officeart/2008/layout/LinedList"/>
    <dgm:cxn modelId="{E44C182C-6C7B-4144-B61F-B56FE0517F0B}" type="presParOf" srcId="{2D231CD9-58EE-4DE2-802B-DCD944F6F511}" destId="{8017F294-E892-4D59-BC9D-A76BD1439F7A}" srcOrd="0" destOrd="0" presId="urn:microsoft.com/office/officeart/2008/layout/LinedList"/>
    <dgm:cxn modelId="{A95D6949-E3C4-4CFF-9253-D394999A979A}" type="presParOf" srcId="{2D231CD9-58EE-4DE2-802B-DCD944F6F511}" destId="{72BF4E58-4D1F-46C2-9DCC-8B2FDF483858}" srcOrd="1" destOrd="0" presId="urn:microsoft.com/office/officeart/2008/layout/LinedList"/>
    <dgm:cxn modelId="{DC83DA5B-4AA9-414E-A6D9-77400DF2D08A}" type="presParOf" srcId="{2D231CD9-58EE-4DE2-802B-DCD944F6F511}" destId="{F2E66A96-E56D-4423-B345-EA4B8B44A370}" srcOrd="2" destOrd="0" presId="urn:microsoft.com/office/officeart/2008/layout/LinedList"/>
    <dgm:cxn modelId="{F1D74C6C-9A64-4225-A4E4-5DA8869F613C}" type="presParOf" srcId="{F2E66A96-E56D-4423-B345-EA4B8B44A370}" destId="{F9E020B6-27C2-461F-BE56-B884FAD57432}" srcOrd="0" destOrd="0" presId="urn:microsoft.com/office/officeart/2008/layout/LinedList"/>
    <dgm:cxn modelId="{00B7CAD9-B9D4-48F1-9E42-6B1A58BECDFC}" type="presParOf" srcId="{F9E020B6-27C2-461F-BE56-B884FAD57432}" destId="{EBA5F1D1-BDF5-4812-9D75-F5F213AF667D}" srcOrd="0" destOrd="0" presId="urn:microsoft.com/office/officeart/2008/layout/LinedList"/>
    <dgm:cxn modelId="{E5C2E213-B07D-40FB-8FFF-DC8943AE0AEA}" type="presParOf" srcId="{F9E020B6-27C2-461F-BE56-B884FAD57432}" destId="{251E0FD8-26E0-46D6-ABC9-E81678789B5D}" srcOrd="1" destOrd="0" presId="urn:microsoft.com/office/officeart/2008/layout/LinedList"/>
    <dgm:cxn modelId="{16071E32-26DD-43A4-9E69-FF11E06E0C9F}" type="presParOf" srcId="{F9E020B6-27C2-461F-BE56-B884FAD57432}" destId="{F4D7B136-5635-42F8-B300-DDF44BC87ABC}" srcOrd="2" destOrd="0" presId="urn:microsoft.com/office/officeart/2008/layout/LinedList"/>
    <dgm:cxn modelId="{328FBED4-196C-445A-8F24-E8D838372558}" type="presParOf" srcId="{3DC33452-0A51-42F1-8463-8811B4FD172D}" destId="{D96CCC6F-BE63-4B69-8813-726257C522EA}" srcOrd="14" destOrd="0" presId="urn:microsoft.com/office/officeart/2008/layout/LinedList"/>
    <dgm:cxn modelId="{773D9557-79E0-4FE2-8518-78474D9F2FEB}" type="presParOf" srcId="{3DC33452-0A51-42F1-8463-8811B4FD172D}" destId="{24D8D1BE-F458-49F8-84E5-2056B4C559BC}" srcOrd="15" destOrd="0" presId="urn:microsoft.com/office/officeart/2008/layout/LinedList"/>
    <dgm:cxn modelId="{ACEEFD47-12B1-4E2C-8B76-34EE0027CC11}" type="presParOf" srcId="{3DC33452-0A51-42F1-8463-8811B4FD172D}" destId="{74E55F91-0999-4090-A87C-64937890A947}" srcOrd="16" destOrd="0" presId="urn:microsoft.com/office/officeart/2008/layout/LinedList"/>
    <dgm:cxn modelId="{DBEF592F-00C6-4157-8AF2-736536DBA524}" type="presParOf" srcId="{74E55F91-0999-4090-A87C-64937890A947}" destId="{EBE76152-B98E-42F9-BD0D-9183BD89885B}" srcOrd="0" destOrd="0" presId="urn:microsoft.com/office/officeart/2008/layout/LinedList"/>
    <dgm:cxn modelId="{35AA17AC-834D-47FB-8994-1BA855E011B8}" type="presParOf" srcId="{74E55F91-0999-4090-A87C-64937890A947}" destId="{58C7D630-D90B-4172-8185-E8FF705B5489}" srcOrd="1" destOrd="0" presId="urn:microsoft.com/office/officeart/2008/layout/LinedList"/>
    <dgm:cxn modelId="{67DCFF1B-100F-490D-A231-1C5299BA3E96}" type="presParOf" srcId="{74E55F91-0999-4090-A87C-64937890A947}" destId="{B2B3DED1-FA46-4732-9299-E65A9BB9FD55}" srcOrd="2" destOrd="0" presId="urn:microsoft.com/office/officeart/2008/layout/LinedList"/>
    <dgm:cxn modelId="{FD9D3BE3-7EB8-44E6-AF38-C00A88E7A715}" type="presParOf" srcId="{B2B3DED1-FA46-4732-9299-E65A9BB9FD55}" destId="{4EAE66B8-1871-4EAE-870F-2019028A613C}" srcOrd="0" destOrd="0" presId="urn:microsoft.com/office/officeart/2008/layout/LinedList"/>
    <dgm:cxn modelId="{960BABB5-2BE5-4935-A92A-DF6562B0057D}" type="presParOf" srcId="{4EAE66B8-1871-4EAE-870F-2019028A613C}" destId="{11D3C32A-E56D-4C65-ABE9-B4697B68FF48}" srcOrd="0" destOrd="0" presId="urn:microsoft.com/office/officeart/2008/layout/LinedList"/>
    <dgm:cxn modelId="{25D26F23-2815-46F7-8190-532A149D47D3}" type="presParOf" srcId="{4EAE66B8-1871-4EAE-870F-2019028A613C}" destId="{1BF0B905-7F93-444F-BC12-B77CCA06921D}" srcOrd="1" destOrd="0" presId="urn:microsoft.com/office/officeart/2008/layout/LinedList"/>
    <dgm:cxn modelId="{CF6F4021-406D-4E6C-8E4A-51FCCECFF6D4}" type="presParOf" srcId="{4EAE66B8-1871-4EAE-870F-2019028A613C}" destId="{5BBB5F2E-93C3-4AAA-8462-D376F12F4FFF}" srcOrd="2" destOrd="0" presId="urn:microsoft.com/office/officeart/2008/layout/LinedList"/>
    <dgm:cxn modelId="{12F14A12-1953-44DC-AE3A-A00CE56A6FD8}" type="presParOf" srcId="{3DC33452-0A51-42F1-8463-8811B4FD172D}" destId="{EFFE0CF8-E85B-4D79-928E-3D75FD814DDE}" srcOrd="17" destOrd="0" presId="urn:microsoft.com/office/officeart/2008/layout/LinedList"/>
    <dgm:cxn modelId="{C1F261E3-1A0F-4C2C-BFCA-112A8A2A04D5}" type="presParOf" srcId="{3DC33452-0A51-42F1-8463-8811B4FD172D}" destId="{4016D92B-2B46-4F15-B3DA-CE60B4A73DF1}" srcOrd="18"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3F8236F-FA83-4581-B44E-84BFB50C324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D59D559A-00D4-47C9-B53C-549912DC3421}">
      <dgm:prSet phldrT="[Text]"/>
      <dgm:spPr/>
      <dgm:t>
        <a:bodyPr/>
        <a:lstStyle/>
        <a:p>
          <a:r>
            <a:rPr lang="en-US" dirty="0"/>
            <a:t>Business relationship management</a:t>
          </a:r>
        </a:p>
      </dgm:t>
    </dgm:pt>
    <dgm:pt modelId="{7507B749-4EA7-4ACE-A18A-A9FDFF70FAF9}" type="parTrans" cxnId="{850D3B93-90BD-4F05-95EE-0327C74AAFC1}">
      <dgm:prSet/>
      <dgm:spPr/>
      <dgm:t>
        <a:bodyPr/>
        <a:lstStyle/>
        <a:p>
          <a:endParaRPr lang="en-US"/>
        </a:p>
      </dgm:t>
    </dgm:pt>
    <dgm:pt modelId="{41C4F845-A261-4C90-8E1E-1BB114ACAFE6}" type="sibTrans" cxnId="{850D3B93-90BD-4F05-95EE-0327C74AAFC1}">
      <dgm:prSet/>
      <dgm:spPr/>
      <dgm:t>
        <a:bodyPr/>
        <a:lstStyle/>
        <a:p>
          <a:endParaRPr lang="en-US"/>
        </a:p>
      </dgm:t>
    </dgm:pt>
    <dgm:pt modelId="{E1197E92-B86E-4DD3-A414-51E9F4DC9CC8}">
      <dgm:prSet phldrT="[Text]"/>
      <dgm:spPr/>
      <dgm:t>
        <a:bodyPr/>
        <a:lstStyle/>
        <a:p>
          <a:pPr>
            <a:buFont typeface="Courier New" panose="02070309020205020404" pitchFamily="49" charset="0"/>
            <a:buChar char="o"/>
          </a:pPr>
          <a:r>
            <a:rPr lang="en-US" i="1" dirty="0">
              <a:hlinkClick xmlns:r="http://schemas.openxmlformats.org/officeDocument/2006/relationships" r:id="rId1"/>
            </a:rPr>
            <a:t>Implement Business Relationship Management</a:t>
          </a:r>
          <a:endParaRPr lang="en-US" i="1" dirty="0"/>
        </a:p>
      </dgm:t>
    </dgm:pt>
    <dgm:pt modelId="{1F154C69-3BCD-41A8-9A26-A7F98CECA28D}" type="parTrans" cxnId="{99407AE8-5C2B-4943-BDC4-08B833C0B986}">
      <dgm:prSet/>
      <dgm:spPr/>
      <dgm:t>
        <a:bodyPr/>
        <a:lstStyle/>
        <a:p>
          <a:endParaRPr lang="en-US"/>
        </a:p>
      </dgm:t>
    </dgm:pt>
    <dgm:pt modelId="{46EF6542-B3D8-43F1-B640-91239F8B123A}" type="sibTrans" cxnId="{99407AE8-5C2B-4943-BDC4-08B833C0B986}">
      <dgm:prSet/>
      <dgm:spPr/>
      <dgm:t>
        <a:bodyPr/>
        <a:lstStyle/>
        <a:p>
          <a:endParaRPr lang="en-US"/>
        </a:p>
      </dgm:t>
    </dgm:pt>
    <dgm:pt modelId="{98B175A4-1CA7-4413-ADA0-9E4A10323E8E}">
      <dgm:prSet/>
      <dgm:spPr/>
      <dgm:t>
        <a:bodyPr/>
        <a:lstStyle/>
        <a:p>
          <a:pPr>
            <a:buFont typeface="Courier New" panose="02070309020205020404" pitchFamily="49" charset="0"/>
            <a:buChar char="o"/>
          </a:pPr>
          <a:r>
            <a:rPr lang="en-US" dirty="0"/>
            <a:t>Leverage knowledge of the business to become a strategic IT partner.</a:t>
          </a:r>
        </a:p>
      </dgm:t>
    </dgm:pt>
    <dgm:pt modelId="{B01879C0-42D7-4BF4-9DE0-945A6CC1C7B8}" type="parTrans" cxnId="{4454E85A-E1DE-49E7-9FCE-5C07734167BF}">
      <dgm:prSet/>
      <dgm:spPr/>
      <dgm:t>
        <a:bodyPr/>
        <a:lstStyle/>
        <a:p>
          <a:endParaRPr lang="en-US"/>
        </a:p>
      </dgm:t>
    </dgm:pt>
    <dgm:pt modelId="{6FBE0E83-D040-424D-8438-E2D8253D27C2}" type="sibTrans" cxnId="{4454E85A-E1DE-49E7-9FCE-5C07734167BF}">
      <dgm:prSet/>
      <dgm:spPr/>
      <dgm:t>
        <a:bodyPr/>
        <a:lstStyle/>
        <a:p>
          <a:endParaRPr lang="en-US"/>
        </a:p>
      </dgm:t>
    </dgm:pt>
    <dgm:pt modelId="{A09ABA8A-56CF-47A8-9692-2117D9CC18A9}">
      <dgm:prSet/>
      <dgm:spPr/>
      <dgm:t>
        <a:bodyPr/>
        <a:lstStyle/>
        <a:p>
          <a:pPr>
            <a:buFont typeface="Courier New" panose="02070309020205020404" pitchFamily="49" charset="0"/>
            <a:buChar char="o"/>
          </a:pPr>
          <a:r>
            <a:rPr lang="en-US" dirty="0"/>
            <a:t>Improving security</a:t>
          </a:r>
        </a:p>
      </dgm:t>
    </dgm:pt>
    <dgm:pt modelId="{24B5A5B2-0258-4266-AF48-D6E115745963}" type="parTrans" cxnId="{566E1739-E45C-4C3E-98F8-11BEB4758D1B}">
      <dgm:prSet/>
      <dgm:spPr/>
      <dgm:t>
        <a:bodyPr/>
        <a:lstStyle/>
        <a:p>
          <a:endParaRPr lang="en-US"/>
        </a:p>
      </dgm:t>
    </dgm:pt>
    <dgm:pt modelId="{912CF964-9404-487C-8311-3DF8CF11CAC4}" type="sibTrans" cxnId="{566E1739-E45C-4C3E-98F8-11BEB4758D1B}">
      <dgm:prSet/>
      <dgm:spPr/>
      <dgm:t>
        <a:bodyPr/>
        <a:lstStyle/>
        <a:p>
          <a:endParaRPr lang="en-US"/>
        </a:p>
      </dgm:t>
    </dgm:pt>
    <dgm:pt modelId="{56EE45C0-AC1E-465E-9FE0-95FDD43FC782}">
      <dgm:prSet/>
      <dgm:spPr/>
      <dgm:t>
        <a:bodyPr/>
        <a:lstStyle/>
        <a:p>
          <a:pPr>
            <a:buFont typeface="Courier New" panose="02070309020205020404" pitchFamily="49" charset="0"/>
            <a:buChar char="o"/>
          </a:pPr>
          <a:r>
            <a:rPr lang="en-US" i="1" dirty="0">
              <a:hlinkClick xmlns:r="http://schemas.openxmlformats.org/officeDocument/2006/relationships" r:id="rId2"/>
            </a:rPr>
            <a:t>Build an Information Security Strategy</a:t>
          </a:r>
          <a:endParaRPr lang="en-US" i="1" dirty="0"/>
        </a:p>
      </dgm:t>
    </dgm:pt>
    <dgm:pt modelId="{980B755E-9B35-4B8E-8943-DD824F0EEF6D}" type="parTrans" cxnId="{4990B48D-49E4-4531-8274-B4A6C53F74DD}">
      <dgm:prSet/>
      <dgm:spPr/>
      <dgm:t>
        <a:bodyPr/>
        <a:lstStyle/>
        <a:p>
          <a:endParaRPr lang="en-US"/>
        </a:p>
      </dgm:t>
    </dgm:pt>
    <dgm:pt modelId="{29132102-2A0C-4234-9B7C-4CDBC2C18527}" type="sibTrans" cxnId="{4990B48D-49E4-4531-8274-B4A6C53F74DD}">
      <dgm:prSet/>
      <dgm:spPr/>
      <dgm:t>
        <a:bodyPr/>
        <a:lstStyle/>
        <a:p>
          <a:endParaRPr lang="en-US"/>
        </a:p>
      </dgm:t>
    </dgm:pt>
    <dgm:pt modelId="{1D0B12A3-83D0-4847-9736-5E38ED6F3BE3}">
      <dgm:prSet/>
      <dgm:spPr/>
      <dgm:t>
        <a:bodyPr/>
        <a:lstStyle/>
        <a:p>
          <a:pPr>
            <a:buFont typeface="Courier New" panose="02070309020205020404" pitchFamily="49" charset="0"/>
            <a:buChar char="o"/>
          </a:pPr>
          <a:r>
            <a:rPr lang="en-US" dirty="0"/>
            <a:t>Create value by aligning your strategy to business goals and business risks.</a:t>
          </a:r>
        </a:p>
      </dgm:t>
    </dgm:pt>
    <dgm:pt modelId="{FA692A2C-8647-47DF-B01C-2C67C0B05C5A}" type="parTrans" cxnId="{F2447692-CAE4-46FE-84ED-694856451D9D}">
      <dgm:prSet/>
      <dgm:spPr/>
      <dgm:t>
        <a:bodyPr/>
        <a:lstStyle/>
        <a:p>
          <a:endParaRPr lang="en-US"/>
        </a:p>
      </dgm:t>
    </dgm:pt>
    <dgm:pt modelId="{E65167C8-7A3A-43FF-965A-F5ABF68AC0BA}" type="sibTrans" cxnId="{F2447692-CAE4-46FE-84ED-694856451D9D}">
      <dgm:prSet/>
      <dgm:spPr/>
      <dgm:t>
        <a:bodyPr/>
        <a:lstStyle/>
        <a:p>
          <a:endParaRPr lang="en-US"/>
        </a:p>
      </dgm:t>
    </dgm:pt>
    <dgm:pt modelId="{EA998145-2378-411E-BFDB-D04D2494FB55}">
      <dgm:prSet/>
      <dgm:spPr/>
      <dgm:t>
        <a:bodyPr/>
        <a:lstStyle/>
        <a:p>
          <a:pPr>
            <a:buFont typeface="Courier New" panose="02070309020205020404" pitchFamily="49" charset="0"/>
            <a:buChar char="o"/>
          </a:pPr>
          <a:r>
            <a:rPr lang="en-US" i="1" dirty="0">
              <a:hlinkClick xmlns:r="http://schemas.openxmlformats.org/officeDocument/2006/relationships" r:id="rId3"/>
            </a:rPr>
            <a:t>Develop and Deploy Security Policies</a:t>
          </a:r>
          <a:endParaRPr lang="en-US" i="1" dirty="0"/>
        </a:p>
      </dgm:t>
    </dgm:pt>
    <dgm:pt modelId="{C5F89D29-4B24-4F47-A6D8-98F91E385C6A}" type="parTrans" cxnId="{B7549248-9C02-4E60-BAC2-6D5B39A3D4D7}">
      <dgm:prSet/>
      <dgm:spPr/>
      <dgm:t>
        <a:bodyPr/>
        <a:lstStyle/>
        <a:p>
          <a:endParaRPr lang="en-US"/>
        </a:p>
      </dgm:t>
    </dgm:pt>
    <dgm:pt modelId="{04BAB7F9-33AC-4BF3-917F-0B357471F771}" type="sibTrans" cxnId="{B7549248-9C02-4E60-BAC2-6D5B39A3D4D7}">
      <dgm:prSet/>
      <dgm:spPr/>
      <dgm:t>
        <a:bodyPr/>
        <a:lstStyle/>
        <a:p>
          <a:endParaRPr lang="en-US"/>
        </a:p>
      </dgm:t>
    </dgm:pt>
    <dgm:pt modelId="{DEC6F108-AC91-4780-8671-12ECB0CD724A}">
      <dgm:prSet/>
      <dgm:spPr/>
      <dgm:t>
        <a:bodyPr/>
        <a:lstStyle/>
        <a:p>
          <a:pPr>
            <a:buFont typeface="Courier New" panose="02070309020205020404" pitchFamily="49" charset="0"/>
            <a:buChar char="o"/>
          </a:pPr>
          <a:r>
            <a:rPr lang="en-US" dirty="0"/>
            <a:t>Enhance your overall security posture with a defensible and prescriptive policy suite.</a:t>
          </a:r>
        </a:p>
      </dgm:t>
    </dgm:pt>
    <dgm:pt modelId="{6D18FF91-36F9-42AC-B626-BCA981C9B534}" type="parTrans" cxnId="{785D564B-D2C0-4C16-A0F6-6A765DD58110}">
      <dgm:prSet/>
      <dgm:spPr/>
      <dgm:t>
        <a:bodyPr/>
        <a:lstStyle/>
        <a:p>
          <a:endParaRPr lang="en-US"/>
        </a:p>
      </dgm:t>
    </dgm:pt>
    <dgm:pt modelId="{34337F27-EFCA-423B-9AA4-B81F8C794433}" type="sibTrans" cxnId="{785D564B-D2C0-4C16-A0F6-6A765DD58110}">
      <dgm:prSet/>
      <dgm:spPr/>
      <dgm:t>
        <a:bodyPr/>
        <a:lstStyle/>
        <a:p>
          <a:endParaRPr lang="en-US"/>
        </a:p>
      </dgm:t>
    </dgm:pt>
    <dgm:pt modelId="{70707C0E-F079-49D7-80AD-98DE8EC1DC7D}">
      <dgm:prSet/>
      <dgm:spPr/>
      <dgm:t>
        <a:bodyPr/>
        <a:lstStyle/>
        <a:p>
          <a:pPr>
            <a:buFont typeface="Courier New" panose="02070309020205020404" pitchFamily="49" charset="0"/>
            <a:buChar char="o"/>
          </a:pPr>
          <a:r>
            <a:rPr lang="en-US" i="1" dirty="0">
              <a:hlinkClick xmlns:r="http://schemas.openxmlformats.org/officeDocument/2006/relationships" r:id="rId4"/>
            </a:rPr>
            <a:t>Simplify Identity and Access Management</a:t>
          </a:r>
          <a:endParaRPr lang="en-US" i="1" dirty="0"/>
        </a:p>
      </dgm:t>
    </dgm:pt>
    <dgm:pt modelId="{E834C0DC-8F43-413B-A240-A9C06E1FFB66}" type="parTrans" cxnId="{B5F46FD7-B642-479E-9807-C5089FCF10AF}">
      <dgm:prSet/>
      <dgm:spPr/>
      <dgm:t>
        <a:bodyPr/>
        <a:lstStyle/>
        <a:p>
          <a:endParaRPr lang="en-US"/>
        </a:p>
      </dgm:t>
    </dgm:pt>
    <dgm:pt modelId="{07AB4107-AF36-4A87-8FDB-80C0A3E73F4E}" type="sibTrans" cxnId="{B5F46FD7-B642-479E-9807-C5089FCF10AF}">
      <dgm:prSet/>
      <dgm:spPr/>
      <dgm:t>
        <a:bodyPr/>
        <a:lstStyle/>
        <a:p>
          <a:endParaRPr lang="en-US"/>
        </a:p>
      </dgm:t>
    </dgm:pt>
    <dgm:pt modelId="{3E9B2ADC-29FC-47E2-8B8E-D7EDDF7BD6ED}">
      <dgm:prSet/>
      <dgm:spPr/>
      <dgm:t>
        <a:bodyPr/>
        <a:lstStyle/>
        <a:p>
          <a:pPr>
            <a:buFont typeface="Courier New" panose="02070309020205020404" pitchFamily="49" charset="0"/>
            <a:buChar char="o"/>
          </a:pPr>
          <a:r>
            <a:rPr lang="en-US" dirty="0"/>
            <a:t>Leverage risk- and role-based access control to quantify and simplify the IAM process.</a:t>
          </a:r>
        </a:p>
      </dgm:t>
    </dgm:pt>
    <dgm:pt modelId="{D5F210E0-C284-4E5D-934B-BCA114471653}" type="parTrans" cxnId="{FA47B132-1707-453C-9330-8E0AFF4B421E}">
      <dgm:prSet/>
      <dgm:spPr/>
      <dgm:t>
        <a:bodyPr/>
        <a:lstStyle/>
        <a:p>
          <a:endParaRPr lang="en-US"/>
        </a:p>
      </dgm:t>
    </dgm:pt>
    <dgm:pt modelId="{1960456A-14AE-4021-B95B-D00ACE215E6D}" type="sibTrans" cxnId="{FA47B132-1707-453C-9330-8E0AFF4B421E}">
      <dgm:prSet/>
      <dgm:spPr/>
      <dgm:t>
        <a:bodyPr/>
        <a:lstStyle/>
        <a:p>
          <a:endParaRPr lang="en-US"/>
        </a:p>
      </dgm:t>
    </dgm:pt>
    <dgm:pt modelId="{D2520E9B-994A-4B16-AAA5-6DFF371E9028}" type="pres">
      <dgm:prSet presAssocID="{23F8236F-FA83-4581-B44E-84BFB50C324F}" presName="vert0" presStyleCnt="0">
        <dgm:presLayoutVars>
          <dgm:dir/>
          <dgm:animOne val="branch"/>
          <dgm:animLvl val="lvl"/>
        </dgm:presLayoutVars>
      </dgm:prSet>
      <dgm:spPr/>
    </dgm:pt>
    <dgm:pt modelId="{D2D77949-37AF-45C9-BEE6-9FB86EF9FB2C}" type="pres">
      <dgm:prSet presAssocID="{D59D559A-00D4-47C9-B53C-549912DC3421}" presName="thickLine" presStyleLbl="alignNode1" presStyleIdx="0" presStyleCnt="2"/>
      <dgm:spPr/>
    </dgm:pt>
    <dgm:pt modelId="{1A81FADC-F829-484D-B5E2-A05DC0C65B23}" type="pres">
      <dgm:prSet presAssocID="{D59D559A-00D4-47C9-B53C-549912DC3421}" presName="horz1" presStyleCnt="0"/>
      <dgm:spPr/>
    </dgm:pt>
    <dgm:pt modelId="{862FF422-C032-4ABB-9C71-9E53FB75FAA2}" type="pres">
      <dgm:prSet presAssocID="{D59D559A-00D4-47C9-B53C-549912DC3421}" presName="tx1" presStyleLbl="revTx" presStyleIdx="0" presStyleCnt="10"/>
      <dgm:spPr/>
    </dgm:pt>
    <dgm:pt modelId="{B969B4A9-7F6B-48E5-9328-DA12A0FA02D9}" type="pres">
      <dgm:prSet presAssocID="{D59D559A-00D4-47C9-B53C-549912DC3421}" presName="vert1" presStyleCnt="0"/>
      <dgm:spPr/>
    </dgm:pt>
    <dgm:pt modelId="{E7EBF9FC-4DA4-4958-B709-8FF38FA25C87}" type="pres">
      <dgm:prSet presAssocID="{E1197E92-B86E-4DD3-A414-51E9F4DC9CC8}" presName="vertSpace2a" presStyleCnt="0"/>
      <dgm:spPr/>
    </dgm:pt>
    <dgm:pt modelId="{E3E7E5EA-5025-446B-88F9-290ECD199A6A}" type="pres">
      <dgm:prSet presAssocID="{E1197E92-B86E-4DD3-A414-51E9F4DC9CC8}" presName="horz2" presStyleCnt="0"/>
      <dgm:spPr/>
    </dgm:pt>
    <dgm:pt modelId="{2CCDBF71-44D0-4A7F-AA6D-8020894A0598}" type="pres">
      <dgm:prSet presAssocID="{E1197E92-B86E-4DD3-A414-51E9F4DC9CC8}" presName="horzSpace2" presStyleCnt="0"/>
      <dgm:spPr/>
    </dgm:pt>
    <dgm:pt modelId="{876BBC20-14A9-41A4-9B9D-1A88FA771B79}" type="pres">
      <dgm:prSet presAssocID="{E1197E92-B86E-4DD3-A414-51E9F4DC9CC8}" presName="tx2" presStyleLbl="revTx" presStyleIdx="1" presStyleCnt="10"/>
      <dgm:spPr/>
    </dgm:pt>
    <dgm:pt modelId="{92D89520-DF39-474F-A9EC-28FA9BFCA343}" type="pres">
      <dgm:prSet presAssocID="{E1197E92-B86E-4DD3-A414-51E9F4DC9CC8}" presName="vert2" presStyleCnt="0"/>
      <dgm:spPr/>
    </dgm:pt>
    <dgm:pt modelId="{6ED5B97D-2590-48EB-9D57-6D3A7C48BD21}" type="pres">
      <dgm:prSet presAssocID="{98B175A4-1CA7-4413-ADA0-9E4A10323E8E}" presName="horz3" presStyleCnt="0"/>
      <dgm:spPr/>
    </dgm:pt>
    <dgm:pt modelId="{C8A0CB00-2890-4BC9-B717-3D4DC9C3319B}" type="pres">
      <dgm:prSet presAssocID="{98B175A4-1CA7-4413-ADA0-9E4A10323E8E}" presName="horzSpace3" presStyleCnt="0"/>
      <dgm:spPr/>
    </dgm:pt>
    <dgm:pt modelId="{27CFADB6-16AF-4493-85A4-909F3A173A4C}" type="pres">
      <dgm:prSet presAssocID="{98B175A4-1CA7-4413-ADA0-9E4A10323E8E}" presName="tx3" presStyleLbl="revTx" presStyleIdx="2" presStyleCnt="10"/>
      <dgm:spPr/>
    </dgm:pt>
    <dgm:pt modelId="{6C17A706-4EE1-4858-BF22-61524F6A742A}" type="pres">
      <dgm:prSet presAssocID="{98B175A4-1CA7-4413-ADA0-9E4A10323E8E}" presName="vert3" presStyleCnt="0"/>
      <dgm:spPr/>
    </dgm:pt>
    <dgm:pt modelId="{7C880EEF-7B59-40EB-A77F-CB69F7391FF0}" type="pres">
      <dgm:prSet presAssocID="{E1197E92-B86E-4DD3-A414-51E9F4DC9CC8}" presName="thinLine2b" presStyleLbl="callout" presStyleIdx="0" presStyleCnt="4"/>
      <dgm:spPr>
        <a:ln>
          <a:solidFill>
            <a:schemeClr val="bg1"/>
          </a:solidFill>
        </a:ln>
      </dgm:spPr>
    </dgm:pt>
    <dgm:pt modelId="{BC529809-41BF-456C-ACC9-AC7A4AA7AA40}" type="pres">
      <dgm:prSet presAssocID="{E1197E92-B86E-4DD3-A414-51E9F4DC9CC8}" presName="vertSpace2b" presStyleCnt="0"/>
      <dgm:spPr/>
    </dgm:pt>
    <dgm:pt modelId="{0D3E17BB-019E-4DFD-B79F-D0C889537CD4}" type="pres">
      <dgm:prSet presAssocID="{A09ABA8A-56CF-47A8-9692-2117D9CC18A9}" presName="thickLine" presStyleLbl="alignNode1" presStyleIdx="1" presStyleCnt="2"/>
      <dgm:spPr/>
    </dgm:pt>
    <dgm:pt modelId="{6B141B99-4952-4B5E-80D8-AD417A0B4F91}" type="pres">
      <dgm:prSet presAssocID="{A09ABA8A-56CF-47A8-9692-2117D9CC18A9}" presName="horz1" presStyleCnt="0"/>
      <dgm:spPr/>
    </dgm:pt>
    <dgm:pt modelId="{12AAE399-532E-4093-B6B6-FCBBB1C30E3B}" type="pres">
      <dgm:prSet presAssocID="{A09ABA8A-56CF-47A8-9692-2117D9CC18A9}" presName="tx1" presStyleLbl="revTx" presStyleIdx="3" presStyleCnt="10"/>
      <dgm:spPr/>
    </dgm:pt>
    <dgm:pt modelId="{3DC33452-0A51-42F1-8463-8811B4FD172D}" type="pres">
      <dgm:prSet presAssocID="{A09ABA8A-56CF-47A8-9692-2117D9CC18A9}" presName="vert1" presStyleCnt="0"/>
      <dgm:spPr/>
    </dgm:pt>
    <dgm:pt modelId="{13663A06-4B2C-45D0-B459-A3D345AB9B64}" type="pres">
      <dgm:prSet presAssocID="{56EE45C0-AC1E-465E-9FE0-95FDD43FC782}" presName="vertSpace2a" presStyleCnt="0"/>
      <dgm:spPr/>
    </dgm:pt>
    <dgm:pt modelId="{898D043B-F83C-4860-BC01-0AF2971B3745}" type="pres">
      <dgm:prSet presAssocID="{56EE45C0-AC1E-465E-9FE0-95FDD43FC782}" presName="horz2" presStyleCnt="0"/>
      <dgm:spPr/>
    </dgm:pt>
    <dgm:pt modelId="{9C1971C2-F354-488D-8C18-BAA901FA9C34}" type="pres">
      <dgm:prSet presAssocID="{56EE45C0-AC1E-465E-9FE0-95FDD43FC782}" presName="horzSpace2" presStyleCnt="0"/>
      <dgm:spPr/>
    </dgm:pt>
    <dgm:pt modelId="{73D0D35F-BA13-4073-9D1B-7D5024FF4B40}" type="pres">
      <dgm:prSet presAssocID="{56EE45C0-AC1E-465E-9FE0-95FDD43FC782}" presName="tx2" presStyleLbl="revTx" presStyleIdx="4" presStyleCnt="10"/>
      <dgm:spPr/>
    </dgm:pt>
    <dgm:pt modelId="{0AB8C229-3262-4832-B308-221C483DF517}" type="pres">
      <dgm:prSet presAssocID="{56EE45C0-AC1E-465E-9FE0-95FDD43FC782}" presName="vert2" presStyleCnt="0"/>
      <dgm:spPr/>
    </dgm:pt>
    <dgm:pt modelId="{93DC1DA2-DEE1-4492-AEA6-A5BBB5D74D41}" type="pres">
      <dgm:prSet presAssocID="{1D0B12A3-83D0-4847-9736-5E38ED6F3BE3}" presName="horz3" presStyleCnt="0"/>
      <dgm:spPr/>
    </dgm:pt>
    <dgm:pt modelId="{2DF376DF-4973-4F3A-967E-EB24883EB6BE}" type="pres">
      <dgm:prSet presAssocID="{1D0B12A3-83D0-4847-9736-5E38ED6F3BE3}" presName="horzSpace3" presStyleCnt="0"/>
      <dgm:spPr/>
    </dgm:pt>
    <dgm:pt modelId="{FC5964E1-2E99-4DF0-94A8-A30979378A54}" type="pres">
      <dgm:prSet presAssocID="{1D0B12A3-83D0-4847-9736-5E38ED6F3BE3}" presName="tx3" presStyleLbl="revTx" presStyleIdx="5" presStyleCnt="10"/>
      <dgm:spPr/>
    </dgm:pt>
    <dgm:pt modelId="{9B87DB9A-1071-471B-A3F5-42D6C1F93C0F}" type="pres">
      <dgm:prSet presAssocID="{1D0B12A3-83D0-4847-9736-5E38ED6F3BE3}" presName="vert3" presStyleCnt="0"/>
      <dgm:spPr/>
    </dgm:pt>
    <dgm:pt modelId="{9361CA3C-9012-4ACD-A460-4B86568D7D35}" type="pres">
      <dgm:prSet presAssocID="{56EE45C0-AC1E-465E-9FE0-95FDD43FC782}" presName="thinLine2b" presStyleLbl="callout" presStyleIdx="1" presStyleCnt="4"/>
      <dgm:spPr/>
    </dgm:pt>
    <dgm:pt modelId="{88F2D18E-2763-4423-84FE-25EA6F406529}" type="pres">
      <dgm:prSet presAssocID="{56EE45C0-AC1E-465E-9FE0-95FDD43FC782}" presName="vertSpace2b" presStyleCnt="0"/>
      <dgm:spPr/>
    </dgm:pt>
    <dgm:pt modelId="{0759D5AF-E022-4C24-AB53-7493B6ABD538}" type="pres">
      <dgm:prSet presAssocID="{EA998145-2378-411E-BFDB-D04D2494FB55}" presName="horz2" presStyleCnt="0"/>
      <dgm:spPr/>
    </dgm:pt>
    <dgm:pt modelId="{F2D2F624-0276-45D7-A3DA-C2051B9B5519}" type="pres">
      <dgm:prSet presAssocID="{EA998145-2378-411E-BFDB-D04D2494FB55}" presName="horzSpace2" presStyleCnt="0"/>
      <dgm:spPr/>
    </dgm:pt>
    <dgm:pt modelId="{4D231839-BC86-4A9F-8B30-EE4C45599EB7}" type="pres">
      <dgm:prSet presAssocID="{EA998145-2378-411E-BFDB-D04D2494FB55}" presName="tx2" presStyleLbl="revTx" presStyleIdx="6" presStyleCnt="10"/>
      <dgm:spPr/>
    </dgm:pt>
    <dgm:pt modelId="{04527C68-FD29-4F82-9767-E5DD99C222A4}" type="pres">
      <dgm:prSet presAssocID="{EA998145-2378-411E-BFDB-D04D2494FB55}" presName="vert2" presStyleCnt="0"/>
      <dgm:spPr/>
    </dgm:pt>
    <dgm:pt modelId="{5E57D967-18A8-4432-AF95-AF1D0785D384}" type="pres">
      <dgm:prSet presAssocID="{DEC6F108-AC91-4780-8671-12ECB0CD724A}" presName="horz3" presStyleCnt="0"/>
      <dgm:spPr/>
    </dgm:pt>
    <dgm:pt modelId="{C0EF5069-7A7D-4CAF-B0CC-8DBB47E6BFB5}" type="pres">
      <dgm:prSet presAssocID="{DEC6F108-AC91-4780-8671-12ECB0CD724A}" presName="horzSpace3" presStyleCnt="0"/>
      <dgm:spPr/>
    </dgm:pt>
    <dgm:pt modelId="{ED2902DA-07C4-4420-9DF0-73A621541B59}" type="pres">
      <dgm:prSet presAssocID="{DEC6F108-AC91-4780-8671-12ECB0CD724A}" presName="tx3" presStyleLbl="revTx" presStyleIdx="7" presStyleCnt="10"/>
      <dgm:spPr/>
    </dgm:pt>
    <dgm:pt modelId="{B24641DE-11EF-4CB6-9360-BCEA915E95CC}" type="pres">
      <dgm:prSet presAssocID="{DEC6F108-AC91-4780-8671-12ECB0CD724A}" presName="vert3" presStyleCnt="0"/>
      <dgm:spPr/>
    </dgm:pt>
    <dgm:pt modelId="{DCD9331B-711F-4B09-86DA-140081767A12}" type="pres">
      <dgm:prSet presAssocID="{EA998145-2378-411E-BFDB-D04D2494FB55}" presName="thinLine2b" presStyleLbl="callout" presStyleIdx="2" presStyleCnt="4"/>
      <dgm:spPr/>
    </dgm:pt>
    <dgm:pt modelId="{C3CF2EC1-1F04-49F8-A72F-37D3E49AF463}" type="pres">
      <dgm:prSet presAssocID="{EA998145-2378-411E-BFDB-D04D2494FB55}" presName="vertSpace2b" presStyleCnt="0"/>
      <dgm:spPr/>
    </dgm:pt>
    <dgm:pt modelId="{DEBBC65E-26E2-4BEC-94AA-4C54374A6608}" type="pres">
      <dgm:prSet presAssocID="{70707C0E-F079-49D7-80AD-98DE8EC1DC7D}" presName="horz2" presStyleCnt="0"/>
      <dgm:spPr/>
    </dgm:pt>
    <dgm:pt modelId="{02C0363B-2CA4-455E-B111-09861B87FB45}" type="pres">
      <dgm:prSet presAssocID="{70707C0E-F079-49D7-80AD-98DE8EC1DC7D}" presName="horzSpace2" presStyleCnt="0"/>
      <dgm:spPr/>
    </dgm:pt>
    <dgm:pt modelId="{5E4F327D-877B-421C-A922-446EF04A416F}" type="pres">
      <dgm:prSet presAssocID="{70707C0E-F079-49D7-80AD-98DE8EC1DC7D}" presName="tx2" presStyleLbl="revTx" presStyleIdx="8" presStyleCnt="10"/>
      <dgm:spPr/>
    </dgm:pt>
    <dgm:pt modelId="{9FB67350-C633-420D-A6AB-047DD52808EE}" type="pres">
      <dgm:prSet presAssocID="{70707C0E-F079-49D7-80AD-98DE8EC1DC7D}" presName="vert2" presStyleCnt="0"/>
      <dgm:spPr/>
    </dgm:pt>
    <dgm:pt modelId="{8F34D7D6-1996-4964-9853-95D116C7198B}" type="pres">
      <dgm:prSet presAssocID="{3E9B2ADC-29FC-47E2-8B8E-D7EDDF7BD6ED}" presName="horz3" presStyleCnt="0"/>
      <dgm:spPr/>
    </dgm:pt>
    <dgm:pt modelId="{8E8BEDD2-0C1A-4756-A647-E8C36A11A165}" type="pres">
      <dgm:prSet presAssocID="{3E9B2ADC-29FC-47E2-8B8E-D7EDDF7BD6ED}" presName="horzSpace3" presStyleCnt="0"/>
      <dgm:spPr/>
    </dgm:pt>
    <dgm:pt modelId="{8A6A3B23-604B-4AB7-86F6-B2ED87026674}" type="pres">
      <dgm:prSet presAssocID="{3E9B2ADC-29FC-47E2-8B8E-D7EDDF7BD6ED}" presName="tx3" presStyleLbl="revTx" presStyleIdx="9" presStyleCnt="10" custLinFactNeighborX="233" custLinFactNeighborY="-3129"/>
      <dgm:spPr/>
    </dgm:pt>
    <dgm:pt modelId="{748C4900-C091-471B-8F53-5240134EAA0A}" type="pres">
      <dgm:prSet presAssocID="{3E9B2ADC-29FC-47E2-8B8E-D7EDDF7BD6ED}" presName="vert3" presStyleCnt="0"/>
      <dgm:spPr/>
    </dgm:pt>
    <dgm:pt modelId="{6AC241DF-C6DB-4653-9267-134A738B8E03}" type="pres">
      <dgm:prSet presAssocID="{70707C0E-F079-49D7-80AD-98DE8EC1DC7D}" presName="thinLine2b" presStyleLbl="callout" presStyleIdx="3" presStyleCnt="4"/>
      <dgm:spPr/>
    </dgm:pt>
    <dgm:pt modelId="{C560A650-FA8A-4BE8-A66F-EC239A6D97DE}" type="pres">
      <dgm:prSet presAssocID="{70707C0E-F079-49D7-80AD-98DE8EC1DC7D}" presName="vertSpace2b" presStyleCnt="0"/>
      <dgm:spPr/>
    </dgm:pt>
  </dgm:ptLst>
  <dgm:cxnLst>
    <dgm:cxn modelId="{F373830B-01DA-4924-965D-DC90654DB6F6}" type="presOf" srcId="{DEC6F108-AC91-4780-8671-12ECB0CD724A}" destId="{ED2902DA-07C4-4420-9DF0-73A621541B59}" srcOrd="0" destOrd="0" presId="urn:microsoft.com/office/officeart/2008/layout/LinedList"/>
    <dgm:cxn modelId="{3568FF24-31E3-4FCF-A728-1F81CC9284AB}" type="presOf" srcId="{3E9B2ADC-29FC-47E2-8B8E-D7EDDF7BD6ED}" destId="{8A6A3B23-604B-4AB7-86F6-B2ED87026674}" srcOrd="0" destOrd="0" presId="urn:microsoft.com/office/officeart/2008/layout/LinedList"/>
    <dgm:cxn modelId="{FA47B132-1707-453C-9330-8E0AFF4B421E}" srcId="{70707C0E-F079-49D7-80AD-98DE8EC1DC7D}" destId="{3E9B2ADC-29FC-47E2-8B8E-D7EDDF7BD6ED}" srcOrd="0" destOrd="0" parTransId="{D5F210E0-C284-4E5D-934B-BCA114471653}" sibTransId="{1960456A-14AE-4021-B95B-D00ACE215E6D}"/>
    <dgm:cxn modelId="{566E1739-E45C-4C3E-98F8-11BEB4758D1B}" srcId="{23F8236F-FA83-4581-B44E-84BFB50C324F}" destId="{A09ABA8A-56CF-47A8-9692-2117D9CC18A9}" srcOrd="1" destOrd="0" parTransId="{24B5A5B2-0258-4266-AF48-D6E115745963}" sibTransId="{912CF964-9404-487C-8311-3DF8CF11CAC4}"/>
    <dgm:cxn modelId="{B7549248-9C02-4E60-BAC2-6D5B39A3D4D7}" srcId="{A09ABA8A-56CF-47A8-9692-2117D9CC18A9}" destId="{EA998145-2378-411E-BFDB-D04D2494FB55}" srcOrd="1" destOrd="0" parTransId="{C5F89D29-4B24-4F47-A6D8-98F91E385C6A}" sibTransId="{04BAB7F9-33AC-4BF3-917F-0B357471F771}"/>
    <dgm:cxn modelId="{785D564B-D2C0-4C16-A0F6-6A765DD58110}" srcId="{EA998145-2378-411E-BFDB-D04D2494FB55}" destId="{DEC6F108-AC91-4780-8671-12ECB0CD724A}" srcOrd="0" destOrd="0" parTransId="{6D18FF91-36F9-42AC-B626-BCA981C9B534}" sibTransId="{34337F27-EFCA-423B-9AA4-B81F8C794433}"/>
    <dgm:cxn modelId="{1FFA8A6E-D76C-4B42-93D8-939760A22945}" type="presOf" srcId="{98B175A4-1CA7-4413-ADA0-9E4A10323E8E}" destId="{27CFADB6-16AF-4493-85A4-909F3A173A4C}" srcOrd="0" destOrd="0" presId="urn:microsoft.com/office/officeart/2008/layout/LinedList"/>
    <dgm:cxn modelId="{A2FF3B55-6DCB-4CC8-9AC1-C332FF420486}" type="presOf" srcId="{56EE45C0-AC1E-465E-9FE0-95FDD43FC782}" destId="{73D0D35F-BA13-4073-9D1B-7D5024FF4B40}" srcOrd="0" destOrd="0" presId="urn:microsoft.com/office/officeart/2008/layout/LinedList"/>
    <dgm:cxn modelId="{68F9F175-182B-4782-B193-BB036EDD1DE9}" type="presOf" srcId="{70707C0E-F079-49D7-80AD-98DE8EC1DC7D}" destId="{5E4F327D-877B-421C-A922-446EF04A416F}" srcOrd="0" destOrd="0" presId="urn:microsoft.com/office/officeart/2008/layout/LinedList"/>
    <dgm:cxn modelId="{4454E85A-E1DE-49E7-9FCE-5C07734167BF}" srcId="{E1197E92-B86E-4DD3-A414-51E9F4DC9CC8}" destId="{98B175A4-1CA7-4413-ADA0-9E4A10323E8E}" srcOrd="0" destOrd="0" parTransId="{B01879C0-42D7-4BF4-9DE0-945A6CC1C7B8}" sibTransId="{6FBE0E83-D040-424D-8438-E2D8253D27C2}"/>
    <dgm:cxn modelId="{4990B48D-49E4-4531-8274-B4A6C53F74DD}" srcId="{A09ABA8A-56CF-47A8-9692-2117D9CC18A9}" destId="{56EE45C0-AC1E-465E-9FE0-95FDD43FC782}" srcOrd="0" destOrd="0" parTransId="{980B755E-9B35-4B8E-8943-DD824F0EEF6D}" sibTransId="{29132102-2A0C-4234-9B7C-4CDBC2C18527}"/>
    <dgm:cxn modelId="{F2447692-CAE4-46FE-84ED-694856451D9D}" srcId="{56EE45C0-AC1E-465E-9FE0-95FDD43FC782}" destId="{1D0B12A3-83D0-4847-9736-5E38ED6F3BE3}" srcOrd="0" destOrd="0" parTransId="{FA692A2C-8647-47DF-B01C-2C67C0B05C5A}" sibTransId="{E65167C8-7A3A-43FF-965A-F5ABF68AC0BA}"/>
    <dgm:cxn modelId="{850D3B93-90BD-4F05-95EE-0327C74AAFC1}" srcId="{23F8236F-FA83-4581-B44E-84BFB50C324F}" destId="{D59D559A-00D4-47C9-B53C-549912DC3421}" srcOrd="0" destOrd="0" parTransId="{7507B749-4EA7-4ACE-A18A-A9FDFF70FAF9}" sibTransId="{41C4F845-A261-4C90-8E1E-1BB114ACAFE6}"/>
    <dgm:cxn modelId="{1A6C429D-8BD3-4A5F-8D72-B50CB614D35F}" type="presOf" srcId="{23F8236F-FA83-4581-B44E-84BFB50C324F}" destId="{D2520E9B-994A-4B16-AAA5-6DFF371E9028}" srcOrd="0" destOrd="0" presId="urn:microsoft.com/office/officeart/2008/layout/LinedList"/>
    <dgm:cxn modelId="{56C836B6-1982-40D3-A6E1-07C13C871787}" type="presOf" srcId="{1D0B12A3-83D0-4847-9736-5E38ED6F3BE3}" destId="{FC5964E1-2E99-4DF0-94A8-A30979378A54}" srcOrd="0" destOrd="0" presId="urn:microsoft.com/office/officeart/2008/layout/LinedList"/>
    <dgm:cxn modelId="{BF2DABB9-0B51-447C-AD73-E0AFF5648E4C}" type="presOf" srcId="{A09ABA8A-56CF-47A8-9692-2117D9CC18A9}" destId="{12AAE399-532E-4093-B6B6-FCBBB1C30E3B}" srcOrd="0" destOrd="0" presId="urn:microsoft.com/office/officeart/2008/layout/LinedList"/>
    <dgm:cxn modelId="{D6DBD1C6-54F0-4506-8FCE-F42D23C75158}" type="presOf" srcId="{D59D559A-00D4-47C9-B53C-549912DC3421}" destId="{862FF422-C032-4ABB-9C71-9E53FB75FAA2}" srcOrd="0" destOrd="0" presId="urn:microsoft.com/office/officeart/2008/layout/LinedList"/>
    <dgm:cxn modelId="{B5F46FD7-B642-479E-9807-C5089FCF10AF}" srcId="{A09ABA8A-56CF-47A8-9692-2117D9CC18A9}" destId="{70707C0E-F079-49D7-80AD-98DE8EC1DC7D}" srcOrd="2" destOrd="0" parTransId="{E834C0DC-8F43-413B-A240-A9C06E1FFB66}" sibTransId="{07AB4107-AF36-4A87-8FDB-80C0A3E73F4E}"/>
    <dgm:cxn modelId="{A2F2A6DD-967E-42BF-9C3F-81BB936BE070}" type="presOf" srcId="{E1197E92-B86E-4DD3-A414-51E9F4DC9CC8}" destId="{876BBC20-14A9-41A4-9B9D-1A88FA771B79}" srcOrd="0" destOrd="0" presId="urn:microsoft.com/office/officeart/2008/layout/LinedList"/>
    <dgm:cxn modelId="{99407AE8-5C2B-4943-BDC4-08B833C0B986}" srcId="{D59D559A-00D4-47C9-B53C-549912DC3421}" destId="{E1197E92-B86E-4DD3-A414-51E9F4DC9CC8}" srcOrd="0" destOrd="0" parTransId="{1F154C69-3BCD-41A8-9A26-A7F98CECA28D}" sibTransId="{46EF6542-B3D8-43F1-B640-91239F8B123A}"/>
    <dgm:cxn modelId="{7C5B04F6-94F1-44DF-ACAE-236E9ABF6F9D}" type="presOf" srcId="{EA998145-2378-411E-BFDB-D04D2494FB55}" destId="{4D231839-BC86-4A9F-8B30-EE4C45599EB7}" srcOrd="0" destOrd="0" presId="urn:microsoft.com/office/officeart/2008/layout/LinedList"/>
    <dgm:cxn modelId="{3A4E4EFF-0027-4044-AA53-B8EA6272F720}" type="presParOf" srcId="{D2520E9B-994A-4B16-AAA5-6DFF371E9028}" destId="{D2D77949-37AF-45C9-BEE6-9FB86EF9FB2C}" srcOrd="0" destOrd="0" presId="urn:microsoft.com/office/officeart/2008/layout/LinedList"/>
    <dgm:cxn modelId="{EBDD736E-AF72-49F4-9761-0F7C800B73A5}" type="presParOf" srcId="{D2520E9B-994A-4B16-AAA5-6DFF371E9028}" destId="{1A81FADC-F829-484D-B5E2-A05DC0C65B23}" srcOrd="1" destOrd="0" presId="urn:microsoft.com/office/officeart/2008/layout/LinedList"/>
    <dgm:cxn modelId="{217BCC61-0BDE-48AB-895F-540FB776D19A}" type="presParOf" srcId="{1A81FADC-F829-484D-B5E2-A05DC0C65B23}" destId="{862FF422-C032-4ABB-9C71-9E53FB75FAA2}" srcOrd="0" destOrd="0" presId="urn:microsoft.com/office/officeart/2008/layout/LinedList"/>
    <dgm:cxn modelId="{7F62EC78-4820-47F5-8ECC-94A0648D8662}" type="presParOf" srcId="{1A81FADC-F829-484D-B5E2-A05DC0C65B23}" destId="{B969B4A9-7F6B-48E5-9328-DA12A0FA02D9}" srcOrd="1" destOrd="0" presId="urn:microsoft.com/office/officeart/2008/layout/LinedList"/>
    <dgm:cxn modelId="{ED5D7E46-0934-48F4-965F-58EFA29F07E4}" type="presParOf" srcId="{B969B4A9-7F6B-48E5-9328-DA12A0FA02D9}" destId="{E7EBF9FC-4DA4-4958-B709-8FF38FA25C87}" srcOrd="0" destOrd="0" presId="urn:microsoft.com/office/officeart/2008/layout/LinedList"/>
    <dgm:cxn modelId="{2390D782-436F-48C2-BAF7-014E0559F1B4}" type="presParOf" srcId="{B969B4A9-7F6B-48E5-9328-DA12A0FA02D9}" destId="{E3E7E5EA-5025-446B-88F9-290ECD199A6A}" srcOrd="1" destOrd="0" presId="urn:microsoft.com/office/officeart/2008/layout/LinedList"/>
    <dgm:cxn modelId="{EA75BE94-4E3F-4E2B-B36F-98EE0B35D35E}" type="presParOf" srcId="{E3E7E5EA-5025-446B-88F9-290ECD199A6A}" destId="{2CCDBF71-44D0-4A7F-AA6D-8020894A0598}" srcOrd="0" destOrd="0" presId="urn:microsoft.com/office/officeart/2008/layout/LinedList"/>
    <dgm:cxn modelId="{33E6E00F-8236-44E5-A44A-16F3630AE54A}" type="presParOf" srcId="{E3E7E5EA-5025-446B-88F9-290ECD199A6A}" destId="{876BBC20-14A9-41A4-9B9D-1A88FA771B79}" srcOrd="1" destOrd="0" presId="urn:microsoft.com/office/officeart/2008/layout/LinedList"/>
    <dgm:cxn modelId="{3256C95E-6FCF-414E-B078-5B442F1F8645}" type="presParOf" srcId="{E3E7E5EA-5025-446B-88F9-290ECD199A6A}" destId="{92D89520-DF39-474F-A9EC-28FA9BFCA343}" srcOrd="2" destOrd="0" presId="urn:microsoft.com/office/officeart/2008/layout/LinedList"/>
    <dgm:cxn modelId="{054E3D44-4684-46F0-92D3-7E5733511C39}" type="presParOf" srcId="{92D89520-DF39-474F-A9EC-28FA9BFCA343}" destId="{6ED5B97D-2590-48EB-9D57-6D3A7C48BD21}" srcOrd="0" destOrd="0" presId="urn:microsoft.com/office/officeart/2008/layout/LinedList"/>
    <dgm:cxn modelId="{E3E2029C-57A4-40DE-85E2-060A002D2D39}" type="presParOf" srcId="{6ED5B97D-2590-48EB-9D57-6D3A7C48BD21}" destId="{C8A0CB00-2890-4BC9-B717-3D4DC9C3319B}" srcOrd="0" destOrd="0" presId="urn:microsoft.com/office/officeart/2008/layout/LinedList"/>
    <dgm:cxn modelId="{B275C8FF-FB76-4657-A4FE-D561DEC89FD1}" type="presParOf" srcId="{6ED5B97D-2590-48EB-9D57-6D3A7C48BD21}" destId="{27CFADB6-16AF-4493-85A4-909F3A173A4C}" srcOrd="1" destOrd="0" presId="urn:microsoft.com/office/officeart/2008/layout/LinedList"/>
    <dgm:cxn modelId="{C667A36B-9312-4057-BEEB-ADAC036E03AD}" type="presParOf" srcId="{6ED5B97D-2590-48EB-9D57-6D3A7C48BD21}" destId="{6C17A706-4EE1-4858-BF22-61524F6A742A}" srcOrd="2" destOrd="0" presId="urn:microsoft.com/office/officeart/2008/layout/LinedList"/>
    <dgm:cxn modelId="{D1FDB2DD-9560-48B8-8C4D-63F8433D8470}" type="presParOf" srcId="{B969B4A9-7F6B-48E5-9328-DA12A0FA02D9}" destId="{7C880EEF-7B59-40EB-A77F-CB69F7391FF0}" srcOrd="2" destOrd="0" presId="urn:microsoft.com/office/officeart/2008/layout/LinedList"/>
    <dgm:cxn modelId="{202326B5-8540-42FA-A024-500A5E154D06}" type="presParOf" srcId="{B969B4A9-7F6B-48E5-9328-DA12A0FA02D9}" destId="{BC529809-41BF-456C-ACC9-AC7A4AA7AA40}" srcOrd="3" destOrd="0" presId="urn:microsoft.com/office/officeart/2008/layout/LinedList"/>
    <dgm:cxn modelId="{5C36CF95-D026-4FEB-A2A8-B43F1E60C47C}" type="presParOf" srcId="{D2520E9B-994A-4B16-AAA5-6DFF371E9028}" destId="{0D3E17BB-019E-4DFD-B79F-D0C889537CD4}" srcOrd="2" destOrd="0" presId="urn:microsoft.com/office/officeart/2008/layout/LinedList"/>
    <dgm:cxn modelId="{9B092E6B-704F-4520-9B7B-D6E594EDD7A9}" type="presParOf" srcId="{D2520E9B-994A-4B16-AAA5-6DFF371E9028}" destId="{6B141B99-4952-4B5E-80D8-AD417A0B4F91}" srcOrd="3" destOrd="0" presId="urn:microsoft.com/office/officeart/2008/layout/LinedList"/>
    <dgm:cxn modelId="{57B15E09-2187-437E-9512-572BD22DAE15}" type="presParOf" srcId="{6B141B99-4952-4B5E-80D8-AD417A0B4F91}" destId="{12AAE399-532E-4093-B6B6-FCBBB1C30E3B}" srcOrd="0" destOrd="0" presId="urn:microsoft.com/office/officeart/2008/layout/LinedList"/>
    <dgm:cxn modelId="{3D79AC26-F53B-4EED-887C-1DB18876C0D1}" type="presParOf" srcId="{6B141B99-4952-4B5E-80D8-AD417A0B4F91}" destId="{3DC33452-0A51-42F1-8463-8811B4FD172D}" srcOrd="1" destOrd="0" presId="urn:microsoft.com/office/officeart/2008/layout/LinedList"/>
    <dgm:cxn modelId="{15FF1BA8-DFEA-467E-9319-E5ED75C13138}" type="presParOf" srcId="{3DC33452-0A51-42F1-8463-8811B4FD172D}" destId="{13663A06-4B2C-45D0-B459-A3D345AB9B64}" srcOrd="0" destOrd="0" presId="urn:microsoft.com/office/officeart/2008/layout/LinedList"/>
    <dgm:cxn modelId="{F5D3E185-7CE2-46F1-AEB2-9474B7B59494}" type="presParOf" srcId="{3DC33452-0A51-42F1-8463-8811B4FD172D}" destId="{898D043B-F83C-4860-BC01-0AF2971B3745}" srcOrd="1" destOrd="0" presId="urn:microsoft.com/office/officeart/2008/layout/LinedList"/>
    <dgm:cxn modelId="{20D4244C-1BC0-4D34-A95E-BF3AA93FB431}" type="presParOf" srcId="{898D043B-F83C-4860-BC01-0AF2971B3745}" destId="{9C1971C2-F354-488D-8C18-BAA901FA9C34}" srcOrd="0" destOrd="0" presId="urn:microsoft.com/office/officeart/2008/layout/LinedList"/>
    <dgm:cxn modelId="{92E440EE-D433-4B22-928E-0F90BD3A8AC4}" type="presParOf" srcId="{898D043B-F83C-4860-BC01-0AF2971B3745}" destId="{73D0D35F-BA13-4073-9D1B-7D5024FF4B40}" srcOrd="1" destOrd="0" presId="urn:microsoft.com/office/officeart/2008/layout/LinedList"/>
    <dgm:cxn modelId="{2F0E0099-2F24-4B36-A69A-CD45CDA0CC2C}" type="presParOf" srcId="{898D043B-F83C-4860-BC01-0AF2971B3745}" destId="{0AB8C229-3262-4832-B308-221C483DF517}" srcOrd="2" destOrd="0" presId="urn:microsoft.com/office/officeart/2008/layout/LinedList"/>
    <dgm:cxn modelId="{7D84405C-FD37-40BD-AA01-B8A0117FFB91}" type="presParOf" srcId="{0AB8C229-3262-4832-B308-221C483DF517}" destId="{93DC1DA2-DEE1-4492-AEA6-A5BBB5D74D41}" srcOrd="0" destOrd="0" presId="urn:microsoft.com/office/officeart/2008/layout/LinedList"/>
    <dgm:cxn modelId="{2437DAEE-0169-4D73-8B2A-E3536A203626}" type="presParOf" srcId="{93DC1DA2-DEE1-4492-AEA6-A5BBB5D74D41}" destId="{2DF376DF-4973-4F3A-967E-EB24883EB6BE}" srcOrd="0" destOrd="0" presId="urn:microsoft.com/office/officeart/2008/layout/LinedList"/>
    <dgm:cxn modelId="{C72ADEBE-721E-4F6C-A376-F3EBEB46D5BB}" type="presParOf" srcId="{93DC1DA2-DEE1-4492-AEA6-A5BBB5D74D41}" destId="{FC5964E1-2E99-4DF0-94A8-A30979378A54}" srcOrd="1" destOrd="0" presId="urn:microsoft.com/office/officeart/2008/layout/LinedList"/>
    <dgm:cxn modelId="{7FED4178-3325-4C67-8F71-BCE011654DA1}" type="presParOf" srcId="{93DC1DA2-DEE1-4492-AEA6-A5BBB5D74D41}" destId="{9B87DB9A-1071-471B-A3F5-42D6C1F93C0F}" srcOrd="2" destOrd="0" presId="urn:microsoft.com/office/officeart/2008/layout/LinedList"/>
    <dgm:cxn modelId="{0C6F960F-FCE8-4EBA-B83B-C4ABEBAEEBAA}" type="presParOf" srcId="{3DC33452-0A51-42F1-8463-8811B4FD172D}" destId="{9361CA3C-9012-4ACD-A460-4B86568D7D35}" srcOrd="2" destOrd="0" presId="urn:microsoft.com/office/officeart/2008/layout/LinedList"/>
    <dgm:cxn modelId="{76E1F328-8BDE-4838-9D8C-00C309C50275}" type="presParOf" srcId="{3DC33452-0A51-42F1-8463-8811B4FD172D}" destId="{88F2D18E-2763-4423-84FE-25EA6F406529}" srcOrd="3" destOrd="0" presId="urn:microsoft.com/office/officeart/2008/layout/LinedList"/>
    <dgm:cxn modelId="{68717974-98C2-4FC0-908C-C9ACFDE262D1}" type="presParOf" srcId="{3DC33452-0A51-42F1-8463-8811B4FD172D}" destId="{0759D5AF-E022-4C24-AB53-7493B6ABD538}" srcOrd="4" destOrd="0" presId="urn:microsoft.com/office/officeart/2008/layout/LinedList"/>
    <dgm:cxn modelId="{3BD88BAA-6793-489E-BBCC-A6C2C5B6DB66}" type="presParOf" srcId="{0759D5AF-E022-4C24-AB53-7493B6ABD538}" destId="{F2D2F624-0276-45D7-A3DA-C2051B9B5519}" srcOrd="0" destOrd="0" presId="urn:microsoft.com/office/officeart/2008/layout/LinedList"/>
    <dgm:cxn modelId="{ACACC6EE-22EC-4A86-9689-D6DAE5DCEC8C}" type="presParOf" srcId="{0759D5AF-E022-4C24-AB53-7493B6ABD538}" destId="{4D231839-BC86-4A9F-8B30-EE4C45599EB7}" srcOrd="1" destOrd="0" presId="urn:microsoft.com/office/officeart/2008/layout/LinedList"/>
    <dgm:cxn modelId="{771E8087-89EE-4A09-BAD3-DC80B5FADADF}" type="presParOf" srcId="{0759D5AF-E022-4C24-AB53-7493B6ABD538}" destId="{04527C68-FD29-4F82-9767-E5DD99C222A4}" srcOrd="2" destOrd="0" presId="urn:microsoft.com/office/officeart/2008/layout/LinedList"/>
    <dgm:cxn modelId="{73E2F350-A8FB-4F75-9924-0313D7AFB68E}" type="presParOf" srcId="{04527C68-FD29-4F82-9767-E5DD99C222A4}" destId="{5E57D967-18A8-4432-AF95-AF1D0785D384}" srcOrd="0" destOrd="0" presId="urn:microsoft.com/office/officeart/2008/layout/LinedList"/>
    <dgm:cxn modelId="{BD186D68-3F2B-41A6-B5B0-B5699C1D5C75}" type="presParOf" srcId="{5E57D967-18A8-4432-AF95-AF1D0785D384}" destId="{C0EF5069-7A7D-4CAF-B0CC-8DBB47E6BFB5}" srcOrd="0" destOrd="0" presId="urn:microsoft.com/office/officeart/2008/layout/LinedList"/>
    <dgm:cxn modelId="{8E81EFA8-7FCE-4882-8B77-515EAD22E12D}" type="presParOf" srcId="{5E57D967-18A8-4432-AF95-AF1D0785D384}" destId="{ED2902DA-07C4-4420-9DF0-73A621541B59}" srcOrd="1" destOrd="0" presId="urn:microsoft.com/office/officeart/2008/layout/LinedList"/>
    <dgm:cxn modelId="{04118339-E9A7-4F61-8816-028CB4B4DCA8}" type="presParOf" srcId="{5E57D967-18A8-4432-AF95-AF1D0785D384}" destId="{B24641DE-11EF-4CB6-9360-BCEA915E95CC}" srcOrd="2" destOrd="0" presId="urn:microsoft.com/office/officeart/2008/layout/LinedList"/>
    <dgm:cxn modelId="{305A5C73-5275-45D5-8EA7-B9A5E3AE9B6F}" type="presParOf" srcId="{3DC33452-0A51-42F1-8463-8811B4FD172D}" destId="{DCD9331B-711F-4B09-86DA-140081767A12}" srcOrd="5" destOrd="0" presId="urn:microsoft.com/office/officeart/2008/layout/LinedList"/>
    <dgm:cxn modelId="{6877975E-8939-427F-BEC8-9C546EFC9980}" type="presParOf" srcId="{3DC33452-0A51-42F1-8463-8811B4FD172D}" destId="{C3CF2EC1-1F04-49F8-A72F-37D3E49AF463}" srcOrd="6" destOrd="0" presId="urn:microsoft.com/office/officeart/2008/layout/LinedList"/>
    <dgm:cxn modelId="{E468FEF6-9B13-4DB6-B19A-74F6C036178C}" type="presParOf" srcId="{3DC33452-0A51-42F1-8463-8811B4FD172D}" destId="{DEBBC65E-26E2-4BEC-94AA-4C54374A6608}" srcOrd="7" destOrd="0" presId="urn:microsoft.com/office/officeart/2008/layout/LinedList"/>
    <dgm:cxn modelId="{E65C7C70-48A0-4A28-B953-B3AD0128D012}" type="presParOf" srcId="{DEBBC65E-26E2-4BEC-94AA-4C54374A6608}" destId="{02C0363B-2CA4-455E-B111-09861B87FB45}" srcOrd="0" destOrd="0" presId="urn:microsoft.com/office/officeart/2008/layout/LinedList"/>
    <dgm:cxn modelId="{2E0C76CF-6CEF-4FED-B6EF-E76524530CD4}" type="presParOf" srcId="{DEBBC65E-26E2-4BEC-94AA-4C54374A6608}" destId="{5E4F327D-877B-421C-A922-446EF04A416F}" srcOrd="1" destOrd="0" presId="urn:microsoft.com/office/officeart/2008/layout/LinedList"/>
    <dgm:cxn modelId="{3889E4A7-6881-4BFD-BFC7-562AE0854D74}" type="presParOf" srcId="{DEBBC65E-26E2-4BEC-94AA-4C54374A6608}" destId="{9FB67350-C633-420D-A6AB-047DD52808EE}" srcOrd="2" destOrd="0" presId="urn:microsoft.com/office/officeart/2008/layout/LinedList"/>
    <dgm:cxn modelId="{81B82C47-FDD4-4D13-9CD4-297E2BDB6737}" type="presParOf" srcId="{9FB67350-C633-420D-A6AB-047DD52808EE}" destId="{8F34D7D6-1996-4964-9853-95D116C7198B}" srcOrd="0" destOrd="0" presId="urn:microsoft.com/office/officeart/2008/layout/LinedList"/>
    <dgm:cxn modelId="{00918B45-0778-417A-984F-FD0E3EE49E23}" type="presParOf" srcId="{8F34D7D6-1996-4964-9853-95D116C7198B}" destId="{8E8BEDD2-0C1A-4756-A647-E8C36A11A165}" srcOrd="0" destOrd="0" presId="urn:microsoft.com/office/officeart/2008/layout/LinedList"/>
    <dgm:cxn modelId="{70B602B5-0D7E-4FE4-AE65-50E831C0702C}" type="presParOf" srcId="{8F34D7D6-1996-4964-9853-95D116C7198B}" destId="{8A6A3B23-604B-4AB7-86F6-B2ED87026674}" srcOrd="1" destOrd="0" presId="urn:microsoft.com/office/officeart/2008/layout/LinedList"/>
    <dgm:cxn modelId="{8530DFCA-CB1A-4384-9BCC-03C217BFEA8F}" type="presParOf" srcId="{8F34D7D6-1996-4964-9853-95D116C7198B}" destId="{748C4900-C091-471B-8F53-5240134EAA0A}" srcOrd="2" destOrd="0" presId="urn:microsoft.com/office/officeart/2008/layout/LinedList"/>
    <dgm:cxn modelId="{9D38F8AD-AF83-4D67-9F39-ED3FFC6B49EF}" type="presParOf" srcId="{3DC33452-0A51-42F1-8463-8811B4FD172D}" destId="{6AC241DF-C6DB-4653-9267-134A738B8E03}" srcOrd="8" destOrd="0" presId="urn:microsoft.com/office/officeart/2008/layout/LinedList"/>
    <dgm:cxn modelId="{4ED5F374-E98A-4740-98EB-57DA9CA156FE}" type="presParOf" srcId="{3DC33452-0A51-42F1-8463-8811B4FD172D}" destId="{C560A650-FA8A-4BE8-A66F-EC239A6D97DE}" srcOrd="9"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3F8236F-FA83-4581-B44E-84BFB50C324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A09ABA8A-56CF-47A8-9692-2117D9CC18A9}">
      <dgm:prSet/>
      <dgm:spPr/>
      <dgm:t>
        <a:bodyPr/>
        <a:lstStyle/>
        <a:p>
          <a:r>
            <a:rPr lang="en-US" dirty="0"/>
            <a:t>Improving and supporting business managed applications</a:t>
          </a:r>
        </a:p>
      </dgm:t>
    </dgm:pt>
    <dgm:pt modelId="{24B5A5B2-0258-4266-AF48-D6E115745963}" type="parTrans" cxnId="{566E1739-E45C-4C3E-98F8-11BEB4758D1B}">
      <dgm:prSet/>
      <dgm:spPr/>
      <dgm:t>
        <a:bodyPr/>
        <a:lstStyle/>
        <a:p>
          <a:endParaRPr lang="en-US"/>
        </a:p>
      </dgm:t>
    </dgm:pt>
    <dgm:pt modelId="{912CF964-9404-487C-8311-3DF8CF11CAC4}" type="sibTrans" cxnId="{566E1739-E45C-4C3E-98F8-11BEB4758D1B}">
      <dgm:prSet/>
      <dgm:spPr/>
      <dgm:t>
        <a:bodyPr/>
        <a:lstStyle/>
        <a:p>
          <a:endParaRPr lang="en-US"/>
        </a:p>
      </dgm:t>
    </dgm:pt>
    <dgm:pt modelId="{6CD0A012-A676-4D28-AA73-10764F01A76C}">
      <dgm:prSet/>
      <dgm:spPr/>
      <dgm:t>
        <a:bodyPr/>
        <a:lstStyle/>
        <a:p>
          <a:r>
            <a:rPr lang="en-US" i="1" dirty="0">
              <a:hlinkClick xmlns:r="http://schemas.openxmlformats.org/officeDocument/2006/relationships" r:id="rId1"/>
            </a:rPr>
            <a:t>Embrace Business-Managed Applications</a:t>
          </a:r>
          <a:endParaRPr lang="en-US" i="1" dirty="0"/>
        </a:p>
      </dgm:t>
    </dgm:pt>
    <dgm:pt modelId="{6490440D-49A6-4787-B0A1-9FC16F7D44FE}" type="parTrans" cxnId="{3DCD2B23-B938-42B0-8C8D-A4EE5C447ED5}">
      <dgm:prSet/>
      <dgm:spPr/>
      <dgm:t>
        <a:bodyPr/>
        <a:lstStyle/>
        <a:p>
          <a:endParaRPr lang="en-US"/>
        </a:p>
      </dgm:t>
    </dgm:pt>
    <dgm:pt modelId="{5BABF441-1548-4C62-B1E3-702906CEB22B}" type="sibTrans" cxnId="{3DCD2B23-B938-42B0-8C8D-A4EE5C447ED5}">
      <dgm:prSet/>
      <dgm:spPr/>
      <dgm:t>
        <a:bodyPr/>
        <a:lstStyle/>
        <a:p>
          <a:endParaRPr lang="en-US"/>
        </a:p>
      </dgm:t>
    </dgm:pt>
    <dgm:pt modelId="{C41C6D4C-E057-4829-AA01-411C4B652300}">
      <dgm:prSet/>
      <dgm:spPr/>
      <dgm:t>
        <a:bodyPr/>
        <a:lstStyle/>
        <a:p>
          <a:pPr>
            <a:buFont typeface="Arial" panose="020B0604020202020204" pitchFamily="34" charset="0"/>
            <a:buChar char="•"/>
          </a:pPr>
          <a:r>
            <a:rPr lang="en-US" dirty="0"/>
            <a:t>Empower the business to implement their own applications with a trusted business/IT relationship.</a:t>
          </a:r>
        </a:p>
      </dgm:t>
    </dgm:pt>
    <dgm:pt modelId="{D54DB641-3C4D-41F1-8E8B-009F514E6A1D}" type="parTrans" cxnId="{41E49F10-9F22-4FA7-97B5-EDC591A4FC6E}">
      <dgm:prSet/>
      <dgm:spPr/>
      <dgm:t>
        <a:bodyPr/>
        <a:lstStyle/>
        <a:p>
          <a:endParaRPr lang="en-US"/>
        </a:p>
      </dgm:t>
    </dgm:pt>
    <dgm:pt modelId="{6FDE2D2E-36E4-46FC-B586-D66443145063}" type="sibTrans" cxnId="{41E49F10-9F22-4FA7-97B5-EDC591A4FC6E}">
      <dgm:prSet/>
      <dgm:spPr/>
      <dgm:t>
        <a:bodyPr/>
        <a:lstStyle/>
        <a:p>
          <a:endParaRPr lang="en-US"/>
        </a:p>
      </dgm:t>
    </dgm:pt>
    <dgm:pt modelId="{1778E77D-60BB-45AF-BB27-CD699E4D2E3A}">
      <dgm:prSet/>
      <dgm:spPr/>
      <dgm:t>
        <a:bodyPr/>
        <a:lstStyle/>
        <a:p>
          <a:pPr>
            <a:buFont typeface="Courier New" panose="02070309020205020404" pitchFamily="49" charset="0"/>
            <a:buChar char="o"/>
          </a:pPr>
          <a:r>
            <a:rPr lang="en-US" i="1" dirty="0">
              <a:hlinkClick xmlns:r="http://schemas.openxmlformats.org/officeDocument/2006/relationships" r:id="rId2"/>
            </a:rPr>
            <a:t>Enhance Your Solution Architecture Practices</a:t>
          </a:r>
          <a:endParaRPr lang="en-US" i="1" dirty="0"/>
        </a:p>
      </dgm:t>
    </dgm:pt>
    <dgm:pt modelId="{F2632CEF-4F52-4A85-8DE5-BD1D8C8196E7}" type="parTrans" cxnId="{956492BF-FA99-4A67-8854-5D712B8A6BF0}">
      <dgm:prSet/>
      <dgm:spPr/>
      <dgm:t>
        <a:bodyPr/>
        <a:lstStyle/>
        <a:p>
          <a:endParaRPr lang="en-US"/>
        </a:p>
      </dgm:t>
    </dgm:pt>
    <dgm:pt modelId="{6F465C90-C08B-4C0C-9C5A-EC9A317088B2}" type="sibTrans" cxnId="{956492BF-FA99-4A67-8854-5D712B8A6BF0}">
      <dgm:prSet/>
      <dgm:spPr/>
      <dgm:t>
        <a:bodyPr/>
        <a:lstStyle/>
        <a:p>
          <a:endParaRPr lang="en-US"/>
        </a:p>
      </dgm:t>
    </dgm:pt>
    <dgm:pt modelId="{CCE59E77-10FC-4164-B818-A0FF56EAD6A8}">
      <dgm:prSet/>
      <dgm:spPr/>
      <dgm:t>
        <a:bodyPr/>
        <a:lstStyle/>
        <a:p>
          <a:pPr>
            <a:buFont typeface="Arial" panose="020B0604020202020204" pitchFamily="34" charset="0"/>
            <a:buChar char="•"/>
          </a:pPr>
          <a:r>
            <a:rPr lang="en-US" dirty="0"/>
            <a:t>Ensure your software systems solution is architected to reflect stakeholders’ short- and long-term needs.</a:t>
          </a:r>
        </a:p>
      </dgm:t>
    </dgm:pt>
    <dgm:pt modelId="{7F054269-4EE7-4698-AE09-92F657BEE18F}" type="parTrans" cxnId="{44A7A1B7-C146-4E29-B824-9867C83E1D2B}">
      <dgm:prSet/>
      <dgm:spPr/>
      <dgm:t>
        <a:bodyPr/>
        <a:lstStyle/>
        <a:p>
          <a:endParaRPr lang="en-US"/>
        </a:p>
      </dgm:t>
    </dgm:pt>
    <dgm:pt modelId="{C062AC96-4C9C-408B-AEE2-45E6D2EE59B5}" type="sibTrans" cxnId="{44A7A1B7-C146-4E29-B824-9867C83E1D2B}">
      <dgm:prSet/>
      <dgm:spPr/>
      <dgm:t>
        <a:bodyPr/>
        <a:lstStyle/>
        <a:p>
          <a:endParaRPr lang="en-US"/>
        </a:p>
      </dgm:t>
    </dgm:pt>
    <dgm:pt modelId="{F937AA25-991D-4E6F-91F2-BC3FD9D4BED7}">
      <dgm:prSet/>
      <dgm:spPr/>
      <dgm:t>
        <a:bodyPr/>
        <a:lstStyle/>
        <a:p>
          <a:pPr>
            <a:buFont typeface="Courier New" panose="02070309020205020404" pitchFamily="49" charset="0"/>
            <a:buChar char="o"/>
          </a:pPr>
          <a:r>
            <a:rPr lang="en-US" i="1" dirty="0">
              <a:hlinkClick xmlns:r="http://schemas.openxmlformats.org/officeDocument/2006/relationships" r:id="rId3"/>
            </a:rPr>
            <a:t>Satisfy Digital End Users With Low- and No-Code</a:t>
          </a:r>
          <a:endParaRPr lang="en-US" i="1" dirty="0"/>
        </a:p>
      </dgm:t>
    </dgm:pt>
    <dgm:pt modelId="{CBBF8A51-09BB-4F1D-8C12-63C72BB1BDB8}" type="parTrans" cxnId="{49A6E409-ED3E-4038-9D96-8B13BD60C2E3}">
      <dgm:prSet/>
      <dgm:spPr/>
      <dgm:t>
        <a:bodyPr/>
        <a:lstStyle/>
        <a:p>
          <a:endParaRPr lang="en-US"/>
        </a:p>
      </dgm:t>
    </dgm:pt>
    <dgm:pt modelId="{2405A514-D40C-45ED-A76F-826D966F2EFF}" type="sibTrans" cxnId="{49A6E409-ED3E-4038-9D96-8B13BD60C2E3}">
      <dgm:prSet/>
      <dgm:spPr/>
      <dgm:t>
        <a:bodyPr/>
        <a:lstStyle/>
        <a:p>
          <a:endParaRPr lang="en-US"/>
        </a:p>
      </dgm:t>
    </dgm:pt>
    <dgm:pt modelId="{D0E2E5F8-E9C1-4CED-9E31-625178DEE923}">
      <dgm:prSet/>
      <dgm:spPr/>
      <dgm:t>
        <a:bodyPr/>
        <a:lstStyle/>
        <a:p>
          <a:pPr>
            <a:buFont typeface="Courier New" panose="02070309020205020404" pitchFamily="49" charset="0"/>
            <a:buChar char="o"/>
          </a:pPr>
          <a:r>
            <a:rPr lang="en-US" dirty="0"/>
            <a:t>Extend IT, automation, and digital capabilities to the business with the right tools, good governance, and trusted organizational relationships.</a:t>
          </a:r>
        </a:p>
      </dgm:t>
    </dgm:pt>
    <dgm:pt modelId="{14CBA8AD-8007-45E1-B308-52211FB9F18D}" type="parTrans" cxnId="{0D75602C-2642-4059-B646-5881252F9D74}">
      <dgm:prSet/>
      <dgm:spPr/>
      <dgm:t>
        <a:bodyPr/>
        <a:lstStyle/>
        <a:p>
          <a:endParaRPr lang="en-US"/>
        </a:p>
      </dgm:t>
    </dgm:pt>
    <dgm:pt modelId="{A6C4522C-512F-45C2-BE8A-C911A3F4F6C9}" type="sibTrans" cxnId="{0D75602C-2642-4059-B646-5881252F9D74}">
      <dgm:prSet/>
      <dgm:spPr/>
      <dgm:t>
        <a:bodyPr/>
        <a:lstStyle/>
        <a:p>
          <a:endParaRPr lang="en-US"/>
        </a:p>
      </dgm:t>
    </dgm:pt>
    <dgm:pt modelId="{DEDCACFA-F288-49A2-A2B4-2381585F93F6}">
      <dgm:prSet/>
      <dgm:spPr/>
      <dgm:t>
        <a:bodyPr/>
        <a:lstStyle/>
        <a:p>
          <a:pPr>
            <a:buFont typeface="Courier New" panose="02070309020205020404" pitchFamily="49" charset="0"/>
            <a:buChar char="o"/>
          </a:pPr>
          <a:r>
            <a:rPr lang="en-US" i="1" dirty="0">
              <a:hlinkClick xmlns:r="http://schemas.openxmlformats.org/officeDocument/2006/relationships" r:id="rId4"/>
            </a:rPr>
            <a:t>Build Your First RPA Bot</a:t>
          </a:r>
          <a:endParaRPr lang="en-US" i="1" dirty="0"/>
        </a:p>
      </dgm:t>
    </dgm:pt>
    <dgm:pt modelId="{7426B8EC-FC3C-4E6F-A44C-A457C56A52BD}" type="parTrans" cxnId="{82BA9176-2813-4717-8324-6CAE5623F334}">
      <dgm:prSet/>
      <dgm:spPr/>
      <dgm:t>
        <a:bodyPr/>
        <a:lstStyle/>
        <a:p>
          <a:endParaRPr lang="en-US"/>
        </a:p>
      </dgm:t>
    </dgm:pt>
    <dgm:pt modelId="{1909BC07-85B0-44CF-BA2F-C825FB1B5D31}" type="sibTrans" cxnId="{82BA9176-2813-4717-8324-6CAE5623F334}">
      <dgm:prSet/>
      <dgm:spPr/>
      <dgm:t>
        <a:bodyPr/>
        <a:lstStyle/>
        <a:p>
          <a:endParaRPr lang="en-US"/>
        </a:p>
      </dgm:t>
    </dgm:pt>
    <dgm:pt modelId="{38EA5F86-14B9-405C-A836-4F1F39B643AE}">
      <dgm:prSet/>
      <dgm:spPr/>
      <dgm:t>
        <a:bodyPr/>
        <a:lstStyle/>
        <a:p>
          <a:pPr>
            <a:buFont typeface="Arial" panose="020B0604020202020204" pitchFamily="34" charset="0"/>
            <a:buChar char="•"/>
          </a:pPr>
          <a:r>
            <a:rPr lang="en-US" dirty="0"/>
            <a:t>Support RPA delivery with strong collaboration and management foundations.</a:t>
          </a:r>
        </a:p>
      </dgm:t>
    </dgm:pt>
    <dgm:pt modelId="{7806410D-C322-40D3-B08D-D94B3ECEB106}" type="parTrans" cxnId="{A54A71D4-EB40-4D4E-95D7-FE06AEFA9C1E}">
      <dgm:prSet/>
      <dgm:spPr/>
      <dgm:t>
        <a:bodyPr/>
        <a:lstStyle/>
        <a:p>
          <a:endParaRPr lang="en-US"/>
        </a:p>
      </dgm:t>
    </dgm:pt>
    <dgm:pt modelId="{D25E784A-1444-46C2-BBB0-CDF587D091E2}" type="sibTrans" cxnId="{A54A71D4-EB40-4D4E-95D7-FE06AEFA9C1E}">
      <dgm:prSet/>
      <dgm:spPr/>
      <dgm:t>
        <a:bodyPr/>
        <a:lstStyle/>
        <a:p>
          <a:endParaRPr lang="en-US"/>
        </a:p>
      </dgm:t>
    </dgm:pt>
    <dgm:pt modelId="{4D365739-73C1-4B3A-B310-117B4FCB16D5}">
      <dgm:prSet/>
      <dgm:spPr/>
      <dgm:t>
        <a:bodyPr/>
        <a:lstStyle/>
        <a:p>
          <a:pPr>
            <a:buFont typeface="Courier New" panose="02070309020205020404" pitchFamily="49" charset="0"/>
            <a:buChar char="o"/>
          </a:pPr>
          <a:r>
            <a:rPr lang="en-US" i="1" dirty="0">
              <a:hlinkClick xmlns:r="http://schemas.openxmlformats.org/officeDocument/2006/relationships" r:id="rId5"/>
            </a:rPr>
            <a:t>Automate Work Faster and More Easily With Robotic Process Automation</a:t>
          </a:r>
          <a:endParaRPr lang="en-US" i="1" dirty="0"/>
        </a:p>
      </dgm:t>
    </dgm:pt>
    <dgm:pt modelId="{EE147784-1CB6-4D13-A8FC-AFA7B8AEED06}" type="parTrans" cxnId="{B989A978-3B4A-4C4A-BCB1-0F80607F9552}">
      <dgm:prSet/>
      <dgm:spPr/>
      <dgm:t>
        <a:bodyPr/>
        <a:lstStyle/>
        <a:p>
          <a:endParaRPr lang="en-US"/>
        </a:p>
      </dgm:t>
    </dgm:pt>
    <dgm:pt modelId="{FE4CC6BC-1EEC-4936-A22B-7E61AFE20F59}" type="sibTrans" cxnId="{B989A978-3B4A-4C4A-BCB1-0F80607F9552}">
      <dgm:prSet/>
      <dgm:spPr/>
      <dgm:t>
        <a:bodyPr/>
        <a:lstStyle/>
        <a:p>
          <a:endParaRPr lang="en-US"/>
        </a:p>
      </dgm:t>
    </dgm:pt>
    <dgm:pt modelId="{9B826DA4-76C4-4BC1-8063-2582B609495D}">
      <dgm:prSet/>
      <dgm:spPr/>
      <dgm:t>
        <a:bodyPr/>
        <a:lstStyle/>
        <a:p>
          <a:pPr>
            <a:buFont typeface="Arial" panose="020B0604020202020204" pitchFamily="34" charset="0"/>
            <a:buChar char="•"/>
          </a:pPr>
          <a:r>
            <a:rPr lang="en-US" dirty="0"/>
            <a:t>Embrace the symbiotic relationship between the human and digital workforce.</a:t>
          </a:r>
        </a:p>
      </dgm:t>
    </dgm:pt>
    <dgm:pt modelId="{9E5C2BFE-304E-4700-AE35-AA4A19721964}" type="parTrans" cxnId="{19111376-081B-4FCB-A8A6-14D5D2D8161A}">
      <dgm:prSet/>
      <dgm:spPr/>
      <dgm:t>
        <a:bodyPr/>
        <a:lstStyle/>
        <a:p>
          <a:endParaRPr lang="en-US"/>
        </a:p>
      </dgm:t>
    </dgm:pt>
    <dgm:pt modelId="{980E451F-19C5-4A93-AF63-A7FD54727224}" type="sibTrans" cxnId="{19111376-081B-4FCB-A8A6-14D5D2D8161A}">
      <dgm:prSet/>
      <dgm:spPr/>
      <dgm:t>
        <a:bodyPr/>
        <a:lstStyle/>
        <a:p>
          <a:endParaRPr lang="en-US"/>
        </a:p>
      </dgm:t>
    </dgm:pt>
    <dgm:pt modelId="{D2520E9B-994A-4B16-AAA5-6DFF371E9028}" type="pres">
      <dgm:prSet presAssocID="{23F8236F-FA83-4581-B44E-84BFB50C324F}" presName="vert0" presStyleCnt="0">
        <dgm:presLayoutVars>
          <dgm:dir/>
          <dgm:animOne val="branch"/>
          <dgm:animLvl val="lvl"/>
        </dgm:presLayoutVars>
      </dgm:prSet>
      <dgm:spPr/>
    </dgm:pt>
    <dgm:pt modelId="{0D3E17BB-019E-4DFD-B79F-D0C889537CD4}" type="pres">
      <dgm:prSet presAssocID="{A09ABA8A-56CF-47A8-9692-2117D9CC18A9}" presName="thickLine" presStyleLbl="alignNode1" presStyleIdx="0" presStyleCnt="1"/>
      <dgm:spPr/>
    </dgm:pt>
    <dgm:pt modelId="{6B141B99-4952-4B5E-80D8-AD417A0B4F91}" type="pres">
      <dgm:prSet presAssocID="{A09ABA8A-56CF-47A8-9692-2117D9CC18A9}" presName="horz1" presStyleCnt="0"/>
      <dgm:spPr/>
    </dgm:pt>
    <dgm:pt modelId="{12AAE399-532E-4093-B6B6-FCBBB1C30E3B}" type="pres">
      <dgm:prSet presAssocID="{A09ABA8A-56CF-47A8-9692-2117D9CC18A9}" presName="tx1" presStyleLbl="revTx" presStyleIdx="0" presStyleCnt="11"/>
      <dgm:spPr/>
    </dgm:pt>
    <dgm:pt modelId="{3DC33452-0A51-42F1-8463-8811B4FD172D}" type="pres">
      <dgm:prSet presAssocID="{A09ABA8A-56CF-47A8-9692-2117D9CC18A9}" presName="vert1" presStyleCnt="0"/>
      <dgm:spPr/>
    </dgm:pt>
    <dgm:pt modelId="{09F88E31-8051-4ADE-BF8A-794A6E8F7B50}" type="pres">
      <dgm:prSet presAssocID="{6CD0A012-A676-4D28-AA73-10764F01A76C}" presName="vertSpace2a" presStyleCnt="0"/>
      <dgm:spPr/>
    </dgm:pt>
    <dgm:pt modelId="{6086B7E8-70F2-4623-ABEE-E103D7045CCB}" type="pres">
      <dgm:prSet presAssocID="{6CD0A012-A676-4D28-AA73-10764F01A76C}" presName="horz2" presStyleCnt="0"/>
      <dgm:spPr/>
    </dgm:pt>
    <dgm:pt modelId="{0F196DE0-0860-4AF6-B3BE-94824E69D7F4}" type="pres">
      <dgm:prSet presAssocID="{6CD0A012-A676-4D28-AA73-10764F01A76C}" presName="horzSpace2" presStyleCnt="0"/>
      <dgm:spPr/>
    </dgm:pt>
    <dgm:pt modelId="{47C923CB-542F-4C44-B770-18A84DED995E}" type="pres">
      <dgm:prSet presAssocID="{6CD0A012-A676-4D28-AA73-10764F01A76C}" presName="tx2" presStyleLbl="revTx" presStyleIdx="1" presStyleCnt="11"/>
      <dgm:spPr/>
    </dgm:pt>
    <dgm:pt modelId="{18FE0F7F-D091-42F5-A623-362EBE1E741C}" type="pres">
      <dgm:prSet presAssocID="{6CD0A012-A676-4D28-AA73-10764F01A76C}" presName="vert2" presStyleCnt="0"/>
      <dgm:spPr/>
    </dgm:pt>
    <dgm:pt modelId="{4B4238DF-265A-47E1-B6A3-B09C9A2BD0C4}" type="pres">
      <dgm:prSet presAssocID="{C41C6D4C-E057-4829-AA01-411C4B652300}" presName="horz3" presStyleCnt="0"/>
      <dgm:spPr/>
    </dgm:pt>
    <dgm:pt modelId="{9E0020C3-BEC0-42E8-AEEE-C4F3733CDD4B}" type="pres">
      <dgm:prSet presAssocID="{C41C6D4C-E057-4829-AA01-411C4B652300}" presName="horzSpace3" presStyleCnt="0"/>
      <dgm:spPr/>
    </dgm:pt>
    <dgm:pt modelId="{0BED62CF-168D-4880-B4C1-745CE83C8219}" type="pres">
      <dgm:prSet presAssocID="{C41C6D4C-E057-4829-AA01-411C4B652300}" presName="tx3" presStyleLbl="revTx" presStyleIdx="2" presStyleCnt="11"/>
      <dgm:spPr/>
    </dgm:pt>
    <dgm:pt modelId="{40A3A416-F918-479D-913A-DD464322C6F6}" type="pres">
      <dgm:prSet presAssocID="{C41C6D4C-E057-4829-AA01-411C4B652300}" presName="vert3" presStyleCnt="0"/>
      <dgm:spPr/>
    </dgm:pt>
    <dgm:pt modelId="{93AEB2FD-53D0-4E68-B541-A002B5C32417}" type="pres">
      <dgm:prSet presAssocID="{6CD0A012-A676-4D28-AA73-10764F01A76C}" presName="thinLine2b" presStyleLbl="callout" presStyleIdx="0" presStyleCnt="5"/>
      <dgm:spPr/>
    </dgm:pt>
    <dgm:pt modelId="{8833E407-62EA-4416-93F7-6FEAF7E5C999}" type="pres">
      <dgm:prSet presAssocID="{6CD0A012-A676-4D28-AA73-10764F01A76C}" presName="vertSpace2b" presStyleCnt="0"/>
      <dgm:spPr/>
    </dgm:pt>
    <dgm:pt modelId="{6358AD97-A755-44D6-9066-184B55C522B9}" type="pres">
      <dgm:prSet presAssocID="{1778E77D-60BB-45AF-BB27-CD699E4D2E3A}" presName="horz2" presStyleCnt="0"/>
      <dgm:spPr/>
    </dgm:pt>
    <dgm:pt modelId="{31CD4162-B7C7-4D8F-AFBD-BF3D54916603}" type="pres">
      <dgm:prSet presAssocID="{1778E77D-60BB-45AF-BB27-CD699E4D2E3A}" presName="horzSpace2" presStyleCnt="0"/>
      <dgm:spPr/>
    </dgm:pt>
    <dgm:pt modelId="{04D406B8-1BF7-422E-99B7-82D7FE39495D}" type="pres">
      <dgm:prSet presAssocID="{1778E77D-60BB-45AF-BB27-CD699E4D2E3A}" presName="tx2" presStyleLbl="revTx" presStyleIdx="3" presStyleCnt="11"/>
      <dgm:spPr/>
    </dgm:pt>
    <dgm:pt modelId="{CCBEB137-246F-4926-AE87-10E34E78E9C7}" type="pres">
      <dgm:prSet presAssocID="{1778E77D-60BB-45AF-BB27-CD699E4D2E3A}" presName="vert2" presStyleCnt="0"/>
      <dgm:spPr/>
    </dgm:pt>
    <dgm:pt modelId="{31C294C3-16E8-428C-91BC-0CAE4F780A91}" type="pres">
      <dgm:prSet presAssocID="{CCE59E77-10FC-4164-B818-A0FF56EAD6A8}" presName="horz3" presStyleCnt="0"/>
      <dgm:spPr/>
    </dgm:pt>
    <dgm:pt modelId="{57D7761C-2F60-4823-8F89-F6204297F21C}" type="pres">
      <dgm:prSet presAssocID="{CCE59E77-10FC-4164-B818-A0FF56EAD6A8}" presName="horzSpace3" presStyleCnt="0"/>
      <dgm:spPr/>
    </dgm:pt>
    <dgm:pt modelId="{DAC05ADE-7F86-4E2A-BF34-49F53126ADED}" type="pres">
      <dgm:prSet presAssocID="{CCE59E77-10FC-4164-B818-A0FF56EAD6A8}" presName="tx3" presStyleLbl="revTx" presStyleIdx="4" presStyleCnt="11"/>
      <dgm:spPr/>
    </dgm:pt>
    <dgm:pt modelId="{A3224DBC-6A95-4C7F-A4E0-25D2E89F8467}" type="pres">
      <dgm:prSet presAssocID="{CCE59E77-10FC-4164-B818-A0FF56EAD6A8}" presName="vert3" presStyleCnt="0"/>
      <dgm:spPr/>
    </dgm:pt>
    <dgm:pt modelId="{9BE7FD30-4FC9-4FE3-83ED-441CC4FBFE0B}" type="pres">
      <dgm:prSet presAssocID="{1778E77D-60BB-45AF-BB27-CD699E4D2E3A}" presName="thinLine2b" presStyleLbl="callout" presStyleIdx="1" presStyleCnt="5"/>
      <dgm:spPr/>
    </dgm:pt>
    <dgm:pt modelId="{42C70EB2-807E-4926-B8D5-CA8955E1503D}" type="pres">
      <dgm:prSet presAssocID="{1778E77D-60BB-45AF-BB27-CD699E4D2E3A}" presName="vertSpace2b" presStyleCnt="0"/>
      <dgm:spPr/>
    </dgm:pt>
    <dgm:pt modelId="{6403EDEA-145F-46BD-80E6-041FA9D5DF36}" type="pres">
      <dgm:prSet presAssocID="{F937AA25-991D-4E6F-91F2-BC3FD9D4BED7}" presName="horz2" presStyleCnt="0"/>
      <dgm:spPr/>
    </dgm:pt>
    <dgm:pt modelId="{257A119E-2235-4E0D-BB58-C78BBB785E0D}" type="pres">
      <dgm:prSet presAssocID="{F937AA25-991D-4E6F-91F2-BC3FD9D4BED7}" presName="horzSpace2" presStyleCnt="0"/>
      <dgm:spPr/>
    </dgm:pt>
    <dgm:pt modelId="{5C75FBC5-D166-43FF-9A16-60D999574F40}" type="pres">
      <dgm:prSet presAssocID="{F937AA25-991D-4E6F-91F2-BC3FD9D4BED7}" presName="tx2" presStyleLbl="revTx" presStyleIdx="5" presStyleCnt="11"/>
      <dgm:spPr/>
    </dgm:pt>
    <dgm:pt modelId="{564104D0-F464-4B84-8762-C2D75B3144D9}" type="pres">
      <dgm:prSet presAssocID="{F937AA25-991D-4E6F-91F2-BC3FD9D4BED7}" presName="vert2" presStyleCnt="0"/>
      <dgm:spPr/>
    </dgm:pt>
    <dgm:pt modelId="{818030EC-C4C4-41B0-B93B-CC7317DB40B8}" type="pres">
      <dgm:prSet presAssocID="{D0E2E5F8-E9C1-4CED-9E31-625178DEE923}" presName="horz3" presStyleCnt="0"/>
      <dgm:spPr/>
    </dgm:pt>
    <dgm:pt modelId="{A167C0C6-57FA-48FC-AFD8-047E8C2A9CD9}" type="pres">
      <dgm:prSet presAssocID="{D0E2E5F8-E9C1-4CED-9E31-625178DEE923}" presName="horzSpace3" presStyleCnt="0"/>
      <dgm:spPr/>
    </dgm:pt>
    <dgm:pt modelId="{482FF731-247B-450C-9BD5-4F468E694BC8}" type="pres">
      <dgm:prSet presAssocID="{D0E2E5F8-E9C1-4CED-9E31-625178DEE923}" presName="tx3" presStyleLbl="revTx" presStyleIdx="6" presStyleCnt="11"/>
      <dgm:spPr/>
    </dgm:pt>
    <dgm:pt modelId="{D4F02DDB-450C-442B-AA3F-9D595E233295}" type="pres">
      <dgm:prSet presAssocID="{D0E2E5F8-E9C1-4CED-9E31-625178DEE923}" presName="vert3" presStyleCnt="0"/>
      <dgm:spPr/>
    </dgm:pt>
    <dgm:pt modelId="{26FE476E-54FF-4C76-8773-9F57BC3394EF}" type="pres">
      <dgm:prSet presAssocID="{F937AA25-991D-4E6F-91F2-BC3FD9D4BED7}" presName="thinLine2b" presStyleLbl="callout" presStyleIdx="2" presStyleCnt="5"/>
      <dgm:spPr/>
    </dgm:pt>
    <dgm:pt modelId="{A19F17DD-6779-4EA4-89B6-43DFC6F38860}" type="pres">
      <dgm:prSet presAssocID="{F937AA25-991D-4E6F-91F2-BC3FD9D4BED7}" presName="vertSpace2b" presStyleCnt="0"/>
      <dgm:spPr/>
    </dgm:pt>
    <dgm:pt modelId="{1DA12E81-2277-443B-9AE5-1B9680D098C8}" type="pres">
      <dgm:prSet presAssocID="{DEDCACFA-F288-49A2-A2B4-2381585F93F6}" presName="horz2" presStyleCnt="0"/>
      <dgm:spPr/>
    </dgm:pt>
    <dgm:pt modelId="{5DE65656-1D84-4E46-981E-898F6C4F3E67}" type="pres">
      <dgm:prSet presAssocID="{DEDCACFA-F288-49A2-A2B4-2381585F93F6}" presName="horzSpace2" presStyleCnt="0"/>
      <dgm:spPr/>
    </dgm:pt>
    <dgm:pt modelId="{981C9352-12A4-46C4-BFB5-62E29B44CA73}" type="pres">
      <dgm:prSet presAssocID="{DEDCACFA-F288-49A2-A2B4-2381585F93F6}" presName="tx2" presStyleLbl="revTx" presStyleIdx="7" presStyleCnt="11"/>
      <dgm:spPr/>
    </dgm:pt>
    <dgm:pt modelId="{975F0B73-F2FF-4C14-90D7-D2D44466ACB3}" type="pres">
      <dgm:prSet presAssocID="{DEDCACFA-F288-49A2-A2B4-2381585F93F6}" presName="vert2" presStyleCnt="0"/>
      <dgm:spPr/>
    </dgm:pt>
    <dgm:pt modelId="{47FCCB4A-E625-41B9-A89F-C0D0C87F067A}" type="pres">
      <dgm:prSet presAssocID="{38EA5F86-14B9-405C-A836-4F1F39B643AE}" presName="horz3" presStyleCnt="0"/>
      <dgm:spPr/>
    </dgm:pt>
    <dgm:pt modelId="{EB7BA41A-A545-4417-A218-E8DDA5FE4618}" type="pres">
      <dgm:prSet presAssocID="{38EA5F86-14B9-405C-A836-4F1F39B643AE}" presName="horzSpace3" presStyleCnt="0"/>
      <dgm:spPr/>
    </dgm:pt>
    <dgm:pt modelId="{6AFA421C-B0A5-49FA-A431-E59E9C9F0D6B}" type="pres">
      <dgm:prSet presAssocID="{38EA5F86-14B9-405C-A836-4F1F39B643AE}" presName="tx3" presStyleLbl="revTx" presStyleIdx="8" presStyleCnt="11"/>
      <dgm:spPr/>
    </dgm:pt>
    <dgm:pt modelId="{5A201403-A12F-4AA1-9845-8BBA546803F3}" type="pres">
      <dgm:prSet presAssocID="{38EA5F86-14B9-405C-A836-4F1F39B643AE}" presName="vert3" presStyleCnt="0"/>
      <dgm:spPr/>
    </dgm:pt>
    <dgm:pt modelId="{FDF4A090-C352-4BF9-B245-56EBB482F8A2}" type="pres">
      <dgm:prSet presAssocID="{DEDCACFA-F288-49A2-A2B4-2381585F93F6}" presName="thinLine2b" presStyleLbl="callout" presStyleIdx="3" presStyleCnt="5"/>
      <dgm:spPr/>
    </dgm:pt>
    <dgm:pt modelId="{A29C3CC0-5434-4300-8B39-69CF7C62F35A}" type="pres">
      <dgm:prSet presAssocID="{DEDCACFA-F288-49A2-A2B4-2381585F93F6}" presName="vertSpace2b" presStyleCnt="0"/>
      <dgm:spPr/>
    </dgm:pt>
    <dgm:pt modelId="{97E07300-73E0-4FB4-8677-D0637B074EAA}" type="pres">
      <dgm:prSet presAssocID="{4D365739-73C1-4B3A-B310-117B4FCB16D5}" presName="horz2" presStyleCnt="0"/>
      <dgm:spPr/>
    </dgm:pt>
    <dgm:pt modelId="{47DCB6E2-7B24-498D-AD9B-084F071C7B45}" type="pres">
      <dgm:prSet presAssocID="{4D365739-73C1-4B3A-B310-117B4FCB16D5}" presName="horzSpace2" presStyleCnt="0"/>
      <dgm:spPr/>
    </dgm:pt>
    <dgm:pt modelId="{7E9DBBC8-048C-4F8B-A979-EE1B73D25201}" type="pres">
      <dgm:prSet presAssocID="{4D365739-73C1-4B3A-B310-117B4FCB16D5}" presName="tx2" presStyleLbl="revTx" presStyleIdx="9" presStyleCnt="11"/>
      <dgm:spPr/>
    </dgm:pt>
    <dgm:pt modelId="{0FECC144-9B5D-4BBE-B4CA-476A8268811C}" type="pres">
      <dgm:prSet presAssocID="{4D365739-73C1-4B3A-B310-117B4FCB16D5}" presName="vert2" presStyleCnt="0"/>
      <dgm:spPr/>
    </dgm:pt>
    <dgm:pt modelId="{94EBED22-A18E-4FCF-96B3-28FE0537744F}" type="pres">
      <dgm:prSet presAssocID="{9B826DA4-76C4-4BC1-8063-2582B609495D}" presName="horz3" presStyleCnt="0"/>
      <dgm:spPr/>
    </dgm:pt>
    <dgm:pt modelId="{7D83411C-1D36-4DBE-8F5D-7A5189C8EEEE}" type="pres">
      <dgm:prSet presAssocID="{9B826DA4-76C4-4BC1-8063-2582B609495D}" presName="horzSpace3" presStyleCnt="0"/>
      <dgm:spPr/>
    </dgm:pt>
    <dgm:pt modelId="{50C8DF35-7860-4FEB-8FBA-DF68FC577283}" type="pres">
      <dgm:prSet presAssocID="{9B826DA4-76C4-4BC1-8063-2582B609495D}" presName="tx3" presStyleLbl="revTx" presStyleIdx="10" presStyleCnt="11"/>
      <dgm:spPr/>
    </dgm:pt>
    <dgm:pt modelId="{98EAC242-F42D-4D41-909A-C62570ADABE4}" type="pres">
      <dgm:prSet presAssocID="{9B826DA4-76C4-4BC1-8063-2582B609495D}" presName="vert3" presStyleCnt="0"/>
      <dgm:spPr/>
    </dgm:pt>
    <dgm:pt modelId="{FCB08CBE-967D-4EA5-9B16-84C38295D9CD}" type="pres">
      <dgm:prSet presAssocID="{4D365739-73C1-4B3A-B310-117B4FCB16D5}" presName="thinLine2b" presStyleLbl="callout" presStyleIdx="4" presStyleCnt="5"/>
      <dgm:spPr/>
    </dgm:pt>
    <dgm:pt modelId="{4A8D431F-3049-43CD-8F81-47898EF1AABC}" type="pres">
      <dgm:prSet presAssocID="{4D365739-73C1-4B3A-B310-117B4FCB16D5}" presName="vertSpace2b" presStyleCnt="0"/>
      <dgm:spPr/>
    </dgm:pt>
  </dgm:ptLst>
  <dgm:cxnLst>
    <dgm:cxn modelId="{49A6E409-ED3E-4038-9D96-8B13BD60C2E3}" srcId="{A09ABA8A-56CF-47A8-9692-2117D9CC18A9}" destId="{F937AA25-991D-4E6F-91F2-BC3FD9D4BED7}" srcOrd="2" destOrd="0" parTransId="{CBBF8A51-09BB-4F1D-8C12-63C72BB1BDB8}" sibTransId="{2405A514-D40C-45ED-A76F-826D966F2EFF}"/>
    <dgm:cxn modelId="{41E49F10-9F22-4FA7-97B5-EDC591A4FC6E}" srcId="{6CD0A012-A676-4D28-AA73-10764F01A76C}" destId="{C41C6D4C-E057-4829-AA01-411C4B652300}" srcOrd="0" destOrd="0" parTransId="{D54DB641-3C4D-41F1-8E8B-009F514E6A1D}" sibTransId="{6FDE2D2E-36E4-46FC-B586-D66443145063}"/>
    <dgm:cxn modelId="{3DCD2B23-B938-42B0-8C8D-A4EE5C447ED5}" srcId="{A09ABA8A-56CF-47A8-9692-2117D9CC18A9}" destId="{6CD0A012-A676-4D28-AA73-10764F01A76C}" srcOrd="0" destOrd="0" parTransId="{6490440D-49A6-4787-B0A1-9FC16F7D44FE}" sibTransId="{5BABF441-1548-4C62-B1E3-702906CEB22B}"/>
    <dgm:cxn modelId="{0D75602C-2642-4059-B646-5881252F9D74}" srcId="{F937AA25-991D-4E6F-91F2-BC3FD9D4BED7}" destId="{D0E2E5F8-E9C1-4CED-9E31-625178DEE923}" srcOrd="0" destOrd="0" parTransId="{14CBA8AD-8007-45E1-B308-52211FB9F18D}" sibTransId="{A6C4522C-512F-45C2-BE8A-C911A3F4F6C9}"/>
    <dgm:cxn modelId="{1DD1FA37-A99D-49E2-BB15-F78E3793BD4C}" type="presOf" srcId="{9B826DA4-76C4-4BC1-8063-2582B609495D}" destId="{50C8DF35-7860-4FEB-8FBA-DF68FC577283}" srcOrd="0" destOrd="0" presId="urn:microsoft.com/office/officeart/2008/layout/LinedList"/>
    <dgm:cxn modelId="{566E1739-E45C-4C3E-98F8-11BEB4758D1B}" srcId="{23F8236F-FA83-4581-B44E-84BFB50C324F}" destId="{A09ABA8A-56CF-47A8-9692-2117D9CC18A9}" srcOrd="0" destOrd="0" parTransId="{24B5A5B2-0258-4266-AF48-D6E115745963}" sibTransId="{912CF964-9404-487C-8311-3DF8CF11CAC4}"/>
    <dgm:cxn modelId="{52C34E5C-C4A6-4A18-A883-6126E210EBC7}" type="presOf" srcId="{DEDCACFA-F288-49A2-A2B4-2381585F93F6}" destId="{981C9352-12A4-46C4-BFB5-62E29B44CA73}" srcOrd="0" destOrd="0" presId="urn:microsoft.com/office/officeart/2008/layout/LinedList"/>
    <dgm:cxn modelId="{A9DB7B41-230C-44D2-96A4-3BED7F06BCAE}" type="presOf" srcId="{C41C6D4C-E057-4829-AA01-411C4B652300}" destId="{0BED62CF-168D-4880-B4C1-745CE83C8219}" srcOrd="0" destOrd="0" presId="urn:microsoft.com/office/officeart/2008/layout/LinedList"/>
    <dgm:cxn modelId="{74229969-B87D-48C7-9888-02EDAFFB1A3B}" type="presOf" srcId="{38EA5F86-14B9-405C-A836-4F1F39B643AE}" destId="{6AFA421C-B0A5-49FA-A431-E59E9C9F0D6B}" srcOrd="0" destOrd="0" presId="urn:microsoft.com/office/officeart/2008/layout/LinedList"/>
    <dgm:cxn modelId="{19111376-081B-4FCB-A8A6-14D5D2D8161A}" srcId="{4D365739-73C1-4B3A-B310-117B4FCB16D5}" destId="{9B826DA4-76C4-4BC1-8063-2582B609495D}" srcOrd="0" destOrd="0" parTransId="{9E5C2BFE-304E-4700-AE35-AA4A19721964}" sibTransId="{980E451F-19C5-4A93-AF63-A7FD54727224}"/>
    <dgm:cxn modelId="{82BA9176-2813-4717-8324-6CAE5623F334}" srcId="{A09ABA8A-56CF-47A8-9692-2117D9CC18A9}" destId="{DEDCACFA-F288-49A2-A2B4-2381585F93F6}" srcOrd="3" destOrd="0" parTransId="{7426B8EC-FC3C-4E6F-A44C-A457C56A52BD}" sibTransId="{1909BC07-85B0-44CF-BA2F-C825FB1B5D31}"/>
    <dgm:cxn modelId="{7CEB3658-C5EF-4038-8322-302B089DD032}" type="presOf" srcId="{D0E2E5F8-E9C1-4CED-9E31-625178DEE923}" destId="{482FF731-247B-450C-9BD5-4F468E694BC8}" srcOrd="0" destOrd="0" presId="urn:microsoft.com/office/officeart/2008/layout/LinedList"/>
    <dgm:cxn modelId="{B989A978-3B4A-4C4A-BCB1-0F80607F9552}" srcId="{A09ABA8A-56CF-47A8-9692-2117D9CC18A9}" destId="{4D365739-73C1-4B3A-B310-117B4FCB16D5}" srcOrd="4" destOrd="0" parTransId="{EE147784-1CB6-4D13-A8FC-AFA7B8AEED06}" sibTransId="{FE4CC6BC-1EEC-4936-A22B-7E61AFE20F59}"/>
    <dgm:cxn modelId="{1A6C429D-8BD3-4A5F-8D72-B50CB614D35F}" type="presOf" srcId="{23F8236F-FA83-4581-B44E-84BFB50C324F}" destId="{D2520E9B-994A-4B16-AAA5-6DFF371E9028}" srcOrd="0" destOrd="0" presId="urn:microsoft.com/office/officeart/2008/layout/LinedList"/>
    <dgm:cxn modelId="{B9A480A2-7D41-4317-820C-49C8F907AE23}" type="presOf" srcId="{F937AA25-991D-4E6F-91F2-BC3FD9D4BED7}" destId="{5C75FBC5-D166-43FF-9A16-60D999574F40}" srcOrd="0" destOrd="0" presId="urn:microsoft.com/office/officeart/2008/layout/LinedList"/>
    <dgm:cxn modelId="{44A7A1B7-C146-4E29-B824-9867C83E1D2B}" srcId="{1778E77D-60BB-45AF-BB27-CD699E4D2E3A}" destId="{CCE59E77-10FC-4164-B818-A0FF56EAD6A8}" srcOrd="0" destOrd="0" parTransId="{7F054269-4EE7-4698-AE09-92F657BEE18F}" sibTransId="{C062AC96-4C9C-408B-AEE2-45E6D2EE59B5}"/>
    <dgm:cxn modelId="{BF2DABB9-0B51-447C-AD73-E0AFF5648E4C}" type="presOf" srcId="{A09ABA8A-56CF-47A8-9692-2117D9CC18A9}" destId="{12AAE399-532E-4093-B6B6-FCBBB1C30E3B}" srcOrd="0" destOrd="0" presId="urn:microsoft.com/office/officeart/2008/layout/LinedList"/>
    <dgm:cxn modelId="{C45947BD-BE72-4363-ACFE-2DB56F710B48}" type="presOf" srcId="{1778E77D-60BB-45AF-BB27-CD699E4D2E3A}" destId="{04D406B8-1BF7-422E-99B7-82D7FE39495D}" srcOrd="0" destOrd="0" presId="urn:microsoft.com/office/officeart/2008/layout/LinedList"/>
    <dgm:cxn modelId="{956492BF-FA99-4A67-8854-5D712B8A6BF0}" srcId="{A09ABA8A-56CF-47A8-9692-2117D9CC18A9}" destId="{1778E77D-60BB-45AF-BB27-CD699E4D2E3A}" srcOrd="1" destOrd="0" parTransId="{F2632CEF-4F52-4A85-8DE5-BD1D8C8196E7}" sibTransId="{6F465C90-C08B-4C0C-9C5A-EC9A317088B2}"/>
    <dgm:cxn modelId="{A54A71D4-EB40-4D4E-95D7-FE06AEFA9C1E}" srcId="{DEDCACFA-F288-49A2-A2B4-2381585F93F6}" destId="{38EA5F86-14B9-405C-A836-4F1F39B643AE}" srcOrd="0" destOrd="0" parTransId="{7806410D-C322-40D3-B08D-D94B3ECEB106}" sibTransId="{D25E784A-1444-46C2-BBB0-CDF587D091E2}"/>
    <dgm:cxn modelId="{C3836AD8-2656-4F3E-8427-D989FA45B6D8}" type="presOf" srcId="{6CD0A012-A676-4D28-AA73-10764F01A76C}" destId="{47C923CB-542F-4C44-B770-18A84DED995E}" srcOrd="0" destOrd="0" presId="urn:microsoft.com/office/officeart/2008/layout/LinedList"/>
    <dgm:cxn modelId="{6F3498F8-689C-4C8D-A409-36D3FF459016}" type="presOf" srcId="{CCE59E77-10FC-4164-B818-A0FF56EAD6A8}" destId="{DAC05ADE-7F86-4E2A-BF34-49F53126ADED}" srcOrd="0" destOrd="0" presId="urn:microsoft.com/office/officeart/2008/layout/LinedList"/>
    <dgm:cxn modelId="{B0B939FC-6284-4351-97D1-5FE5D67B381C}" type="presOf" srcId="{4D365739-73C1-4B3A-B310-117B4FCB16D5}" destId="{7E9DBBC8-048C-4F8B-A979-EE1B73D25201}" srcOrd="0" destOrd="0" presId="urn:microsoft.com/office/officeart/2008/layout/LinedList"/>
    <dgm:cxn modelId="{5C36CF95-D026-4FEB-A2A8-B43F1E60C47C}" type="presParOf" srcId="{D2520E9B-994A-4B16-AAA5-6DFF371E9028}" destId="{0D3E17BB-019E-4DFD-B79F-D0C889537CD4}" srcOrd="0" destOrd="0" presId="urn:microsoft.com/office/officeart/2008/layout/LinedList"/>
    <dgm:cxn modelId="{9B092E6B-704F-4520-9B7B-D6E594EDD7A9}" type="presParOf" srcId="{D2520E9B-994A-4B16-AAA5-6DFF371E9028}" destId="{6B141B99-4952-4B5E-80D8-AD417A0B4F91}" srcOrd="1" destOrd="0" presId="urn:microsoft.com/office/officeart/2008/layout/LinedList"/>
    <dgm:cxn modelId="{57B15E09-2187-437E-9512-572BD22DAE15}" type="presParOf" srcId="{6B141B99-4952-4B5E-80D8-AD417A0B4F91}" destId="{12AAE399-532E-4093-B6B6-FCBBB1C30E3B}" srcOrd="0" destOrd="0" presId="urn:microsoft.com/office/officeart/2008/layout/LinedList"/>
    <dgm:cxn modelId="{3D79AC26-F53B-4EED-887C-1DB18876C0D1}" type="presParOf" srcId="{6B141B99-4952-4B5E-80D8-AD417A0B4F91}" destId="{3DC33452-0A51-42F1-8463-8811B4FD172D}" srcOrd="1" destOrd="0" presId="urn:microsoft.com/office/officeart/2008/layout/LinedList"/>
    <dgm:cxn modelId="{612F0360-0B94-486C-9275-38640127045F}" type="presParOf" srcId="{3DC33452-0A51-42F1-8463-8811B4FD172D}" destId="{09F88E31-8051-4ADE-BF8A-794A6E8F7B50}" srcOrd="0" destOrd="0" presId="urn:microsoft.com/office/officeart/2008/layout/LinedList"/>
    <dgm:cxn modelId="{FD981AF4-2ED3-4C2C-9811-05CA81DDD355}" type="presParOf" srcId="{3DC33452-0A51-42F1-8463-8811B4FD172D}" destId="{6086B7E8-70F2-4623-ABEE-E103D7045CCB}" srcOrd="1" destOrd="0" presId="urn:microsoft.com/office/officeart/2008/layout/LinedList"/>
    <dgm:cxn modelId="{3BD8C8E2-D24C-4DBC-BA0B-82FCF3F81E8C}" type="presParOf" srcId="{6086B7E8-70F2-4623-ABEE-E103D7045CCB}" destId="{0F196DE0-0860-4AF6-B3BE-94824E69D7F4}" srcOrd="0" destOrd="0" presId="urn:microsoft.com/office/officeart/2008/layout/LinedList"/>
    <dgm:cxn modelId="{ACC3F487-AD21-4C9E-A361-C2855F2B7B4D}" type="presParOf" srcId="{6086B7E8-70F2-4623-ABEE-E103D7045CCB}" destId="{47C923CB-542F-4C44-B770-18A84DED995E}" srcOrd="1" destOrd="0" presId="urn:microsoft.com/office/officeart/2008/layout/LinedList"/>
    <dgm:cxn modelId="{A8F3EA86-51A9-491B-85B3-B91CDC7BE6A4}" type="presParOf" srcId="{6086B7E8-70F2-4623-ABEE-E103D7045CCB}" destId="{18FE0F7F-D091-42F5-A623-362EBE1E741C}" srcOrd="2" destOrd="0" presId="urn:microsoft.com/office/officeart/2008/layout/LinedList"/>
    <dgm:cxn modelId="{8FA0C8A0-9A89-4625-A3D7-2911108E56E2}" type="presParOf" srcId="{18FE0F7F-D091-42F5-A623-362EBE1E741C}" destId="{4B4238DF-265A-47E1-B6A3-B09C9A2BD0C4}" srcOrd="0" destOrd="0" presId="urn:microsoft.com/office/officeart/2008/layout/LinedList"/>
    <dgm:cxn modelId="{7A4D27E3-5AD5-47C8-9CBD-F5AAB2D94B49}" type="presParOf" srcId="{4B4238DF-265A-47E1-B6A3-B09C9A2BD0C4}" destId="{9E0020C3-BEC0-42E8-AEEE-C4F3733CDD4B}" srcOrd="0" destOrd="0" presId="urn:microsoft.com/office/officeart/2008/layout/LinedList"/>
    <dgm:cxn modelId="{3C662DE0-DC49-4DC8-928F-E8605A7B5B0F}" type="presParOf" srcId="{4B4238DF-265A-47E1-B6A3-B09C9A2BD0C4}" destId="{0BED62CF-168D-4880-B4C1-745CE83C8219}" srcOrd="1" destOrd="0" presId="urn:microsoft.com/office/officeart/2008/layout/LinedList"/>
    <dgm:cxn modelId="{5EA06543-5B85-4F72-BEC1-F6DD0D65CFB6}" type="presParOf" srcId="{4B4238DF-265A-47E1-B6A3-B09C9A2BD0C4}" destId="{40A3A416-F918-479D-913A-DD464322C6F6}" srcOrd="2" destOrd="0" presId="urn:microsoft.com/office/officeart/2008/layout/LinedList"/>
    <dgm:cxn modelId="{6C8C803F-5D9E-42E2-BC00-898B15EE2CE4}" type="presParOf" srcId="{3DC33452-0A51-42F1-8463-8811B4FD172D}" destId="{93AEB2FD-53D0-4E68-B541-A002B5C32417}" srcOrd="2" destOrd="0" presId="urn:microsoft.com/office/officeart/2008/layout/LinedList"/>
    <dgm:cxn modelId="{C3A4F189-3937-4752-A6C1-3BFA676E2F69}" type="presParOf" srcId="{3DC33452-0A51-42F1-8463-8811B4FD172D}" destId="{8833E407-62EA-4416-93F7-6FEAF7E5C999}" srcOrd="3" destOrd="0" presId="urn:microsoft.com/office/officeart/2008/layout/LinedList"/>
    <dgm:cxn modelId="{F8169CBA-B760-4015-BDF4-A0FF65052AB0}" type="presParOf" srcId="{3DC33452-0A51-42F1-8463-8811B4FD172D}" destId="{6358AD97-A755-44D6-9066-184B55C522B9}" srcOrd="4" destOrd="0" presId="urn:microsoft.com/office/officeart/2008/layout/LinedList"/>
    <dgm:cxn modelId="{47EA7D52-1B98-419A-B3F6-E4505232E057}" type="presParOf" srcId="{6358AD97-A755-44D6-9066-184B55C522B9}" destId="{31CD4162-B7C7-4D8F-AFBD-BF3D54916603}" srcOrd="0" destOrd="0" presId="urn:microsoft.com/office/officeart/2008/layout/LinedList"/>
    <dgm:cxn modelId="{33AE2A4A-D3BD-48E9-8446-E98243B22BEC}" type="presParOf" srcId="{6358AD97-A755-44D6-9066-184B55C522B9}" destId="{04D406B8-1BF7-422E-99B7-82D7FE39495D}" srcOrd="1" destOrd="0" presId="urn:microsoft.com/office/officeart/2008/layout/LinedList"/>
    <dgm:cxn modelId="{236E8347-6BED-45D3-A3D3-C98787930A2C}" type="presParOf" srcId="{6358AD97-A755-44D6-9066-184B55C522B9}" destId="{CCBEB137-246F-4926-AE87-10E34E78E9C7}" srcOrd="2" destOrd="0" presId="urn:microsoft.com/office/officeart/2008/layout/LinedList"/>
    <dgm:cxn modelId="{C76F9216-D712-4BCA-A9DF-67D1D6CC91E3}" type="presParOf" srcId="{CCBEB137-246F-4926-AE87-10E34E78E9C7}" destId="{31C294C3-16E8-428C-91BC-0CAE4F780A91}" srcOrd="0" destOrd="0" presId="urn:microsoft.com/office/officeart/2008/layout/LinedList"/>
    <dgm:cxn modelId="{C824DC4E-124C-4411-95A7-CF50CA845E8C}" type="presParOf" srcId="{31C294C3-16E8-428C-91BC-0CAE4F780A91}" destId="{57D7761C-2F60-4823-8F89-F6204297F21C}" srcOrd="0" destOrd="0" presId="urn:microsoft.com/office/officeart/2008/layout/LinedList"/>
    <dgm:cxn modelId="{D0AEDCAA-422C-417D-B07F-1B3C751A2172}" type="presParOf" srcId="{31C294C3-16E8-428C-91BC-0CAE4F780A91}" destId="{DAC05ADE-7F86-4E2A-BF34-49F53126ADED}" srcOrd="1" destOrd="0" presId="urn:microsoft.com/office/officeart/2008/layout/LinedList"/>
    <dgm:cxn modelId="{F700F8B2-E2EE-425A-9384-A056381A184C}" type="presParOf" srcId="{31C294C3-16E8-428C-91BC-0CAE4F780A91}" destId="{A3224DBC-6A95-4C7F-A4E0-25D2E89F8467}" srcOrd="2" destOrd="0" presId="urn:microsoft.com/office/officeart/2008/layout/LinedList"/>
    <dgm:cxn modelId="{EBEB1D3E-9D16-4C58-9C41-A79BDF91C174}" type="presParOf" srcId="{3DC33452-0A51-42F1-8463-8811B4FD172D}" destId="{9BE7FD30-4FC9-4FE3-83ED-441CC4FBFE0B}" srcOrd="5" destOrd="0" presId="urn:microsoft.com/office/officeart/2008/layout/LinedList"/>
    <dgm:cxn modelId="{C7D57E2F-7F80-4FEE-A4C0-7CCDDD84EB85}" type="presParOf" srcId="{3DC33452-0A51-42F1-8463-8811B4FD172D}" destId="{42C70EB2-807E-4926-B8D5-CA8955E1503D}" srcOrd="6" destOrd="0" presId="urn:microsoft.com/office/officeart/2008/layout/LinedList"/>
    <dgm:cxn modelId="{682C3B43-6E1A-4651-9B32-78CB0B05D34D}" type="presParOf" srcId="{3DC33452-0A51-42F1-8463-8811B4FD172D}" destId="{6403EDEA-145F-46BD-80E6-041FA9D5DF36}" srcOrd="7" destOrd="0" presId="urn:microsoft.com/office/officeart/2008/layout/LinedList"/>
    <dgm:cxn modelId="{FA754287-841A-4652-9CED-2B2463DA7AA8}" type="presParOf" srcId="{6403EDEA-145F-46BD-80E6-041FA9D5DF36}" destId="{257A119E-2235-4E0D-BB58-C78BBB785E0D}" srcOrd="0" destOrd="0" presId="urn:microsoft.com/office/officeart/2008/layout/LinedList"/>
    <dgm:cxn modelId="{56D00380-4ADC-470B-9014-95DDC04C9DBE}" type="presParOf" srcId="{6403EDEA-145F-46BD-80E6-041FA9D5DF36}" destId="{5C75FBC5-D166-43FF-9A16-60D999574F40}" srcOrd="1" destOrd="0" presId="urn:microsoft.com/office/officeart/2008/layout/LinedList"/>
    <dgm:cxn modelId="{2D27FB51-4E9B-4BEC-8893-59867EC38A5C}" type="presParOf" srcId="{6403EDEA-145F-46BD-80E6-041FA9D5DF36}" destId="{564104D0-F464-4B84-8762-C2D75B3144D9}" srcOrd="2" destOrd="0" presId="urn:microsoft.com/office/officeart/2008/layout/LinedList"/>
    <dgm:cxn modelId="{361B7637-6DBB-42B3-A019-88357C872BC5}" type="presParOf" srcId="{564104D0-F464-4B84-8762-C2D75B3144D9}" destId="{818030EC-C4C4-41B0-B93B-CC7317DB40B8}" srcOrd="0" destOrd="0" presId="urn:microsoft.com/office/officeart/2008/layout/LinedList"/>
    <dgm:cxn modelId="{E6D29B4B-C4C6-4341-AE5E-3CAB35D8F024}" type="presParOf" srcId="{818030EC-C4C4-41B0-B93B-CC7317DB40B8}" destId="{A167C0C6-57FA-48FC-AFD8-047E8C2A9CD9}" srcOrd="0" destOrd="0" presId="urn:microsoft.com/office/officeart/2008/layout/LinedList"/>
    <dgm:cxn modelId="{9A925872-7FD7-4429-BDCD-758C9FE411CF}" type="presParOf" srcId="{818030EC-C4C4-41B0-B93B-CC7317DB40B8}" destId="{482FF731-247B-450C-9BD5-4F468E694BC8}" srcOrd="1" destOrd="0" presId="urn:microsoft.com/office/officeart/2008/layout/LinedList"/>
    <dgm:cxn modelId="{20BA3B6B-000E-4CE0-9CE1-29C35E9A2871}" type="presParOf" srcId="{818030EC-C4C4-41B0-B93B-CC7317DB40B8}" destId="{D4F02DDB-450C-442B-AA3F-9D595E233295}" srcOrd="2" destOrd="0" presId="urn:microsoft.com/office/officeart/2008/layout/LinedList"/>
    <dgm:cxn modelId="{4F0F8195-AD3D-4DE8-A3D8-B03813C45414}" type="presParOf" srcId="{3DC33452-0A51-42F1-8463-8811B4FD172D}" destId="{26FE476E-54FF-4C76-8773-9F57BC3394EF}" srcOrd="8" destOrd="0" presId="urn:microsoft.com/office/officeart/2008/layout/LinedList"/>
    <dgm:cxn modelId="{BF7EC6C3-8E40-4FF2-AE8C-F2B271203D49}" type="presParOf" srcId="{3DC33452-0A51-42F1-8463-8811B4FD172D}" destId="{A19F17DD-6779-4EA4-89B6-43DFC6F38860}" srcOrd="9" destOrd="0" presId="urn:microsoft.com/office/officeart/2008/layout/LinedList"/>
    <dgm:cxn modelId="{C1443161-449F-4B5D-A338-249AE8493DDC}" type="presParOf" srcId="{3DC33452-0A51-42F1-8463-8811B4FD172D}" destId="{1DA12E81-2277-443B-9AE5-1B9680D098C8}" srcOrd="10" destOrd="0" presId="urn:microsoft.com/office/officeart/2008/layout/LinedList"/>
    <dgm:cxn modelId="{07A58FEE-7382-4C0F-A6BB-3728E5ED45FC}" type="presParOf" srcId="{1DA12E81-2277-443B-9AE5-1B9680D098C8}" destId="{5DE65656-1D84-4E46-981E-898F6C4F3E67}" srcOrd="0" destOrd="0" presId="urn:microsoft.com/office/officeart/2008/layout/LinedList"/>
    <dgm:cxn modelId="{48206B41-F4EC-4C8C-B3F0-4FAAD8F5B89B}" type="presParOf" srcId="{1DA12E81-2277-443B-9AE5-1B9680D098C8}" destId="{981C9352-12A4-46C4-BFB5-62E29B44CA73}" srcOrd="1" destOrd="0" presId="urn:microsoft.com/office/officeart/2008/layout/LinedList"/>
    <dgm:cxn modelId="{8FA7480D-DFD5-4292-BE8D-D9A152AD7F10}" type="presParOf" srcId="{1DA12E81-2277-443B-9AE5-1B9680D098C8}" destId="{975F0B73-F2FF-4C14-90D7-D2D44466ACB3}" srcOrd="2" destOrd="0" presId="urn:microsoft.com/office/officeart/2008/layout/LinedList"/>
    <dgm:cxn modelId="{9F4E2F01-73BE-4642-A310-E5C28BA1E00E}" type="presParOf" srcId="{975F0B73-F2FF-4C14-90D7-D2D44466ACB3}" destId="{47FCCB4A-E625-41B9-A89F-C0D0C87F067A}" srcOrd="0" destOrd="0" presId="urn:microsoft.com/office/officeart/2008/layout/LinedList"/>
    <dgm:cxn modelId="{902505B9-AB11-47EE-A6F1-D82C970BF002}" type="presParOf" srcId="{47FCCB4A-E625-41B9-A89F-C0D0C87F067A}" destId="{EB7BA41A-A545-4417-A218-E8DDA5FE4618}" srcOrd="0" destOrd="0" presId="urn:microsoft.com/office/officeart/2008/layout/LinedList"/>
    <dgm:cxn modelId="{F40A0832-6EB5-4E1E-9493-2263B822997F}" type="presParOf" srcId="{47FCCB4A-E625-41B9-A89F-C0D0C87F067A}" destId="{6AFA421C-B0A5-49FA-A431-E59E9C9F0D6B}" srcOrd="1" destOrd="0" presId="urn:microsoft.com/office/officeart/2008/layout/LinedList"/>
    <dgm:cxn modelId="{E0BA5E60-1998-40C7-B798-2D76960E8283}" type="presParOf" srcId="{47FCCB4A-E625-41B9-A89F-C0D0C87F067A}" destId="{5A201403-A12F-4AA1-9845-8BBA546803F3}" srcOrd="2" destOrd="0" presId="urn:microsoft.com/office/officeart/2008/layout/LinedList"/>
    <dgm:cxn modelId="{39A1DC52-0D70-48D8-844C-A8A0AF8573F2}" type="presParOf" srcId="{3DC33452-0A51-42F1-8463-8811B4FD172D}" destId="{FDF4A090-C352-4BF9-B245-56EBB482F8A2}" srcOrd="11" destOrd="0" presId="urn:microsoft.com/office/officeart/2008/layout/LinedList"/>
    <dgm:cxn modelId="{0EAA1B59-3E23-465A-A258-4302C926A439}" type="presParOf" srcId="{3DC33452-0A51-42F1-8463-8811B4FD172D}" destId="{A29C3CC0-5434-4300-8B39-69CF7C62F35A}" srcOrd="12" destOrd="0" presId="urn:microsoft.com/office/officeart/2008/layout/LinedList"/>
    <dgm:cxn modelId="{73F54D9C-0D20-47B0-AFEB-A9F42B4AB2B8}" type="presParOf" srcId="{3DC33452-0A51-42F1-8463-8811B4FD172D}" destId="{97E07300-73E0-4FB4-8677-D0637B074EAA}" srcOrd="13" destOrd="0" presId="urn:microsoft.com/office/officeart/2008/layout/LinedList"/>
    <dgm:cxn modelId="{551E8FED-740E-4049-B85F-1DF10A37320F}" type="presParOf" srcId="{97E07300-73E0-4FB4-8677-D0637B074EAA}" destId="{47DCB6E2-7B24-498D-AD9B-084F071C7B45}" srcOrd="0" destOrd="0" presId="urn:microsoft.com/office/officeart/2008/layout/LinedList"/>
    <dgm:cxn modelId="{7C318AEB-0A37-4FFB-B438-4F95D3327DD0}" type="presParOf" srcId="{97E07300-73E0-4FB4-8677-D0637B074EAA}" destId="{7E9DBBC8-048C-4F8B-A979-EE1B73D25201}" srcOrd="1" destOrd="0" presId="urn:microsoft.com/office/officeart/2008/layout/LinedList"/>
    <dgm:cxn modelId="{61A20478-7FB5-42EC-9BF5-30597C2CDDAD}" type="presParOf" srcId="{97E07300-73E0-4FB4-8677-D0637B074EAA}" destId="{0FECC144-9B5D-4BBE-B4CA-476A8268811C}" srcOrd="2" destOrd="0" presId="urn:microsoft.com/office/officeart/2008/layout/LinedList"/>
    <dgm:cxn modelId="{997F9CDA-CE20-4D22-89C6-43E1D7F58201}" type="presParOf" srcId="{0FECC144-9B5D-4BBE-B4CA-476A8268811C}" destId="{94EBED22-A18E-4FCF-96B3-28FE0537744F}" srcOrd="0" destOrd="0" presId="urn:microsoft.com/office/officeart/2008/layout/LinedList"/>
    <dgm:cxn modelId="{49647967-8CD4-446C-A273-823427ADDBD2}" type="presParOf" srcId="{94EBED22-A18E-4FCF-96B3-28FE0537744F}" destId="{7D83411C-1D36-4DBE-8F5D-7A5189C8EEEE}" srcOrd="0" destOrd="0" presId="urn:microsoft.com/office/officeart/2008/layout/LinedList"/>
    <dgm:cxn modelId="{99E8728B-D3F0-4C0E-8333-6B1DE28E3FE5}" type="presParOf" srcId="{94EBED22-A18E-4FCF-96B3-28FE0537744F}" destId="{50C8DF35-7860-4FEB-8FBA-DF68FC577283}" srcOrd="1" destOrd="0" presId="urn:microsoft.com/office/officeart/2008/layout/LinedList"/>
    <dgm:cxn modelId="{59C4323C-5D4A-4A94-9AF7-1FEF8E8BB8E1}" type="presParOf" srcId="{94EBED22-A18E-4FCF-96B3-28FE0537744F}" destId="{98EAC242-F42D-4D41-909A-C62570ADABE4}" srcOrd="2" destOrd="0" presId="urn:microsoft.com/office/officeart/2008/layout/LinedList"/>
    <dgm:cxn modelId="{76002A47-83C9-48F4-AC29-064C0EA81373}" type="presParOf" srcId="{3DC33452-0A51-42F1-8463-8811B4FD172D}" destId="{FCB08CBE-967D-4EA5-9B16-84C38295D9CD}" srcOrd="14" destOrd="0" presId="urn:microsoft.com/office/officeart/2008/layout/LinedList"/>
    <dgm:cxn modelId="{92C16DB7-A1EB-4CE6-8FC8-7F48CC58AB39}" type="presParOf" srcId="{3DC33452-0A51-42F1-8463-8811B4FD172D}" destId="{4A8D431F-3049-43CD-8F81-47898EF1AABC}" srcOrd="15"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3F8236F-FA83-4581-B44E-84BFB50C324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A09ABA8A-56CF-47A8-9692-2117D9CC18A9}">
      <dgm:prSet/>
      <dgm:spPr/>
      <dgm:t>
        <a:bodyPr/>
        <a:lstStyle/>
        <a:p>
          <a:pPr>
            <a:buFont typeface="Courier New" panose="02070309020205020404" pitchFamily="49" charset="0"/>
            <a:buChar char="o"/>
          </a:pPr>
          <a:r>
            <a:rPr lang="en-US" dirty="0"/>
            <a:t>Improving business intelligence, analytics, and reporting</a:t>
          </a:r>
        </a:p>
      </dgm:t>
    </dgm:pt>
    <dgm:pt modelId="{24B5A5B2-0258-4266-AF48-D6E115745963}" type="parTrans" cxnId="{566E1739-E45C-4C3E-98F8-11BEB4758D1B}">
      <dgm:prSet/>
      <dgm:spPr/>
      <dgm:t>
        <a:bodyPr/>
        <a:lstStyle/>
        <a:p>
          <a:endParaRPr lang="en-US"/>
        </a:p>
      </dgm:t>
    </dgm:pt>
    <dgm:pt modelId="{912CF964-9404-487C-8311-3DF8CF11CAC4}" type="sibTrans" cxnId="{566E1739-E45C-4C3E-98F8-11BEB4758D1B}">
      <dgm:prSet/>
      <dgm:spPr/>
      <dgm:t>
        <a:bodyPr/>
        <a:lstStyle/>
        <a:p>
          <a:endParaRPr lang="en-US"/>
        </a:p>
      </dgm:t>
    </dgm:pt>
    <dgm:pt modelId="{33E98C97-CC5D-47CD-9DD4-4A08EF0B3B64}">
      <dgm:prSet/>
      <dgm:spPr/>
      <dgm:t>
        <a:bodyPr/>
        <a:lstStyle/>
        <a:p>
          <a:pPr>
            <a:buFont typeface="Courier New" panose="02070309020205020404" pitchFamily="49" charset="0"/>
            <a:buChar char="o"/>
          </a:pPr>
          <a:r>
            <a:rPr lang="en-US" i="1" dirty="0">
              <a:hlinkClick xmlns:r="http://schemas.openxmlformats.org/officeDocument/2006/relationships" r:id="rId1"/>
            </a:rPr>
            <a:t>Modernize Data Architecture for Measurable Business Results</a:t>
          </a:r>
          <a:endParaRPr lang="en-US" i="1" dirty="0"/>
        </a:p>
      </dgm:t>
    </dgm:pt>
    <dgm:pt modelId="{D8B84A3E-BA40-4C12-9E08-C51F580820AC}" type="parTrans" cxnId="{D1582B1E-2D49-4C90-BF7A-B79F5FAD1E66}">
      <dgm:prSet/>
      <dgm:spPr/>
      <dgm:t>
        <a:bodyPr/>
        <a:lstStyle/>
        <a:p>
          <a:endParaRPr lang="en-US"/>
        </a:p>
      </dgm:t>
    </dgm:pt>
    <dgm:pt modelId="{B3E966F5-B595-48C9-9073-D439A4BB9360}" type="sibTrans" cxnId="{D1582B1E-2D49-4C90-BF7A-B79F5FAD1E66}">
      <dgm:prSet/>
      <dgm:spPr/>
      <dgm:t>
        <a:bodyPr/>
        <a:lstStyle/>
        <a:p>
          <a:endParaRPr lang="en-US"/>
        </a:p>
      </dgm:t>
    </dgm:pt>
    <dgm:pt modelId="{E6134F21-F9F1-4AC8-B056-83EDF3EB538F}">
      <dgm:prSet/>
      <dgm:spPr/>
      <dgm:t>
        <a:bodyPr/>
        <a:lstStyle/>
        <a:p>
          <a:pPr>
            <a:buFont typeface="Courier New" panose="02070309020205020404" pitchFamily="49" charset="0"/>
            <a:buChar char="o"/>
          </a:pPr>
          <a:r>
            <a:rPr lang="en-US" dirty="0"/>
            <a:t>Enable the business to achieve operational excellence, client intimacy, and product leadership with an innovative, agile, and fit-for-purpose data architecture practice.</a:t>
          </a:r>
        </a:p>
      </dgm:t>
    </dgm:pt>
    <dgm:pt modelId="{9495792A-8C9F-4922-AC23-5BE58BFF86A7}" type="parTrans" cxnId="{C634181F-B48A-4304-80C4-B18612CEDF28}">
      <dgm:prSet/>
      <dgm:spPr/>
      <dgm:t>
        <a:bodyPr/>
        <a:lstStyle/>
        <a:p>
          <a:endParaRPr lang="en-US"/>
        </a:p>
      </dgm:t>
    </dgm:pt>
    <dgm:pt modelId="{E08B67BE-BF4B-4B4E-9882-6D86EB69154C}" type="sibTrans" cxnId="{C634181F-B48A-4304-80C4-B18612CEDF28}">
      <dgm:prSet/>
      <dgm:spPr/>
      <dgm:t>
        <a:bodyPr/>
        <a:lstStyle/>
        <a:p>
          <a:endParaRPr lang="en-US"/>
        </a:p>
      </dgm:t>
    </dgm:pt>
    <dgm:pt modelId="{23BE7290-8B98-4955-A87D-34501B6E7C59}">
      <dgm:prSet/>
      <dgm:spPr/>
      <dgm:t>
        <a:bodyPr/>
        <a:lstStyle/>
        <a:p>
          <a:pPr>
            <a:buFont typeface="Courier New" panose="02070309020205020404" pitchFamily="49" charset="0"/>
            <a:buChar char="o"/>
          </a:pPr>
          <a:r>
            <a:rPr lang="en-US" i="1" dirty="0">
              <a:hlinkClick xmlns:r="http://schemas.openxmlformats.org/officeDocument/2006/relationships" r:id="rId2"/>
            </a:rPr>
            <a:t>Build a Reporting and Analytics Strategy</a:t>
          </a:r>
          <a:endParaRPr lang="en-US" i="1" dirty="0"/>
        </a:p>
      </dgm:t>
    </dgm:pt>
    <dgm:pt modelId="{3BC8F838-E0AA-45AA-94FA-1A6625F870A3}" type="parTrans" cxnId="{D6BC5101-096E-4406-B4C1-8F0270CC39C5}">
      <dgm:prSet/>
      <dgm:spPr/>
      <dgm:t>
        <a:bodyPr/>
        <a:lstStyle/>
        <a:p>
          <a:endParaRPr lang="en-US"/>
        </a:p>
      </dgm:t>
    </dgm:pt>
    <dgm:pt modelId="{2868EBD8-C155-49E8-A2CB-0EDA5AD6B9D1}" type="sibTrans" cxnId="{D6BC5101-096E-4406-B4C1-8F0270CC39C5}">
      <dgm:prSet/>
      <dgm:spPr/>
      <dgm:t>
        <a:bodyPr/>
        <a:lstStyle/>
        <a:p>
          <a:endParaRPr lang="en-US"/>
        </a:p>
      </dgm:t>
    </dgm:pt>
    <dgm:pt modelId="{215AF14B-F640-48A1-B354-B6CD6FC3A403}">
      <dgm:prSet/>
      <dgm:spPr/>
      <dgm:t>
        <a:bodyPr/>
        <a:lstStyle/>
        <a:p>
          <a:pPr>
            <a:buFont typeface="Courier New" panose="02070309020205020404" pitchFamily="49" charset="0"/>
            <a:buChar char="o"/>
          </a:pPr>
          <a:r>
            <a:rPr lang="en-US" dirty="0"/>
            <a:t>Deliver actionable business insights by creating a business-aligned reporting and analytics strategy.</a:t>
          </a:r>
        </a:p>
      </dgm:t>
    </dgm:pt>
    <dgm:pt modelId="{60E02864-0118-4270-A7C0-2ABE13B1FC53}" type="parTrans" cxnId="{7F7A359B-9D27-4EF1-87F2-89C365D4D27D}">
      <dgm:prSet/>
      <dgm:spPr/>
      <dgm:t>
        <a:bodyPr/>
        <a:lstStyle/>
        <a:p>
          <a:endParaRPr lang="en-US"/>
        </a:p>
      </dgm:t>
    </dgm:pt>
    <dgm:pt modelId="{7E9B51D7-3DFF-4C7C-96C2-92E2BEE2D124}" type="sibTrans" cxnId="{7F7A359B-9D27-4EF1-87F2-89C365D4D27D}">
      <dgm:prSet/>
      <dgm:spPr/>
      <dgm:t>
        <a:bodyPr/>
        <a:lstStyle/>
        <a:p>
          <a:endParaRPr lang="en-US"/>
        </a:p>
      </dgm:t>
    </dgm:pt>
    <dgm:pt modelId="{4342E305-B15D-4B03-9389-ADC59EF3413B}">
      <dgm:prSet/>
      <dgm:spPr/>
      <dgm:t>
        <a:bodyPr/>
        <a:lstStyle/>
        <a:p>
          <a:pPr>
            <a:buFont typeface="Courier New" panose="02070309020205020404" pitchFamily="49" charset="0"/>
            <a:buChar char="o"/>
          </a:pPr>
          <a:r>
            <a:rPr lang="en-US" i="1" dirty="0">
              <a:hlinkClick xmlns:r="http://schemas.openxmlformats.org/officeDocument/2006/relationships" r:id="rId3"/>
            </a:rPr>
            <a:t>Build Your Data Quality Program</a:t>
          </a:r>
          <a:endParaRPr lang="en-US" i="1" dirty="0"/>
        </a:p>
      </dgm:t>
    </dgm:pt>
    <dgm:pt modelId="{B8F00074-0504-4329-9152-77C1733A4A97}" type="parTrans" cxnId="{5DCBC814-5EC4-41E2-A68E-A36AB51D64A3}">
      <dgm:prSet/>
      <dgm:spPr/>
      <dgm:t>
        <a:bodyPr/>
        <a:lstStyle/>
        <a:p>
          <a:endParaRPr lang="en-US"/>
        </a:p>
      </dgm:t>
    </dgm:pt>
    <dgm:pt modelId="{B428ED8A-4368-403C-9019-133737395963}" type="sibTrans" cxnId="{5DCBC814-5EC4-41E2-A68E-A36AB51D64A3}">
      <dgm:prSet/>
      <dgm:spPr/>
      <dgm:t>
        <a:bodyPr/>
        <a:lstStyle/>
        <a:p>
          <a:endParaRPr lang="en-US"/>
        </a:p>
      </dgm:t>
    </dgm:pt>
    <dgm:pt modelId="{15321D93-C76F-440D-B284-BAA8842786AF}">
      <dgm:prSet/>
      <dgm:spPr/>
      <dgm:t>
        <a:bodyPr/>
        <a:lstStyle/>
        <a:p>
          <a:pPr>
            <a:buFont typeface="Courier New" panose="02070309020205020404" pitchFamily="49" charset="0"/>
            <a:buChar char="o"/>
          </a:pPr>
          <a:r>
            <a:rPr lang="en-US" dirty="0"/>
            <a:t>Quality data drives quality business decisions.</a:t>
          </a:r>
        </a:p>
      </dgm:t>
    </dgm:pt>
    <dgm:pt modelId="{B7F41270-AE1A-4F97-96C4-273745137C1E}" type="parTrans" cxnId="{17171113-0C63-4E25-9FDE-169F23824C9D}">
      <dgm:prSet/>
      <dgm:spPr/>
      <dgm:t>
        <a:bodyPr/>
        <a:lstStyle/>
        <a:p>
          <a:endParaRPr lang="en-US"/>
        </a:p>
      </dgm:t>
    </dgm:pt>
    <dgm:pt modelId="{1D6590DF-FAC8-4110-B691-B828552A8455}" type="sibTrans" cxnId="{17171113-0C63-4E25-9FDE-169F23824C9D}">
      <dgm:prSet/>
      <dgm:spPr/>
      <dgm:t>
        <a:bodyPr/>
        <a:lstStyle/>
        <a:p>
          <a:endParaRPr lang="en-US"/>
        </a:p>
      </dgm:t>
    </dgm:pt>
    <dgm:pt modelId="{4C0CD659-5105-4BD7-91E3-F77ADC7C31AA}">
      <dgm:prSet/>
      <dgm:spPr/>
      <dgm:t>
        <a:bodyPr/>
        <a:lstStyle/>
        <a:p>
          <a:pPr>
            <a:buFont typeface="Courier New" panose="02070309020205020404" pitchFamily="49" charset="0"/>
            <a:buChar char="o"/>
          </a:pPr>
          <a:r>
            <a:rPr lang="en-US" i="1" dirty="0">
              <a:hlinkClick xmlns:r="http://schemas.openxmlformats.org/officeDocument/2006/relationships" r:id="rId4"/>
            </a:rPr>
            <a:t>Design Data-as-a-Service</a:t>
          </a:r>
          <a:endParaRPr lang="en-US" i="1" dirty="0"/>
        </a:p>
      </dgm:t>
    </dgm:pt>
    <dgm:pt modelId="{D7BF2DBC-08D2-404A-B33A-80FE7A48CF06}" type="parTrans" cxnId="{4C83B10F-4D77-42CB-909D-D0636381ADDB}">
      <dgm:prSet/>
      <dgm:spPr/>
      <dgm:t>
        <a:bodyPr/>
        <a:lstStyle/>
        <a:p>
          <a:endParaRPr lang="en-US"/>
        </a:p>
      </dgm:t>
    </dgm:pt>
    <dgm:pt modelId="{C0E7847C-314F-4BCC-AC1A-25B4D45DBEC2}" type="sibTrans" cxnId="{4C83B10F-4D77-42CB-909D-D0636381ADDB}">
      <dgm:prSet/>
      <dgm:spPr/>
      <dgm:t>
        <a:bodyPr/>
        <a:lstStyle/>
        <a:p>
          <a:endParaRPr lang="en-US"/>
        </a:p>
      </dgm:t>
    </dgm:pt>
    <dgm:pt modelId="{261B4FB8-62F1-432F-8DC5-583E1D675E73}">
      <dgm:prSet/>
      <dgm:spPr/>
      <dgm:t>
        <a:bodyPr/>
        <a:lstStyle/>
        <a:p>
          <a:pPr>
            <a:buFont typeface="Courier New" panose="02070309020205020404" pitchFamily="49" charset="0"/>
            <a:buChar char="o"/>
          </a:pPr>
          <a:r>
            <a:rPr lang="en-US" dirty="0"/>
            <a:t>Journey to the data marketplace ecosystems.</a:t>
          </a:r>
        </a:p>
      </dgm:t>
    </dgm:pt>
    <dgm:pt modelId="{173ED766-4F1F-4AB3-B760-8164749C7C88}" type="parTrans" cxnId="{E9D6B1EC-EF11-4DAD-90C6-8F83E0AD87C8}">
      <dgm:prSet/>
      <dgm:spPr/>
      <dgm:t>
        <a:bodyPr/>
        <a:lstStyle/>
        <a:p>
          <a:endParaRPr lang="en-US"/>
        </a:p>
      </dgm:t>
    </dgm:pt>
    <dgm:pt modelId="{40D18DCF-94C5-46C8-9547-4402DE33DA81}" type="sibTrans" cxnId="{E9D6B1EC-EF11-4DAD-90C6-8F83E0AD87C8}">
      <dgm:prSet/>
      <dgm:spPr/>
      <dgm:t>
        <a:bodyPr/>
        <a:lstStyle/>
        <a:p>
          <a:endParaRPr lang="en-US"/>
        </a:p>
      </dgm:t>
    </dgm:pt>
    <dgm:pt modelId="{A3A837C7-E8B1-4C1D-8F6E-3C85B5E13926}">
      <dgm:prSet/>
      <dgm:spPr/>
      <dgm:t>
        <a:bodyPr/>
        <a:lstStyle/>
        <a:p>
          <a:pPr>
            <a:buFont typeface="Courier New" panose="02070309020205020404" pitchFamily="49" charset="0"/>
            <a:buChar char="o"/>
          </a:pPr>
          <a:r>
            <a:rPr lang="en-US" i="1" dirty="0">
              <a:hlinkClick xmlns:r="http://schemas.openxmlformats.org/officeDocument/2006/relationships" r:id="rId5"/>
            </a:rPr>
            <a:t>Build a Robust and Comprehensive Data Strategy</a:t>
          </a:r>
          <a:endParaRPr lang="en-US" i="1" dirty="0"/>
        </a:p>
      </dgm:t>
    </dgm:pt>
    <dgm:pt modelId="{DFD53B4F-F59B-408D-B5FF-B54527369050}" type="parTrans" cxnId="{92CADBAF-A236-43CD-B5F7-16D8EC8069C3}">
      <dgm:prSet/>
      <dgm:spPr/>
      <dgm:t>
        <a:bodyPr/>
        <a:lstStyle/>
        <a:p>
          <a:endParaRPr lang="en-US"/>
        </a:p>
      </dgm:t>
    </dgm:pt>
    <dgm:pt modelId="{7B323A9B-1D7D-4BC2-BBAF-AA1EF93224CD}" type="sibTrans" cxnId="{92CADBAF-A236-43CD-B5F7-16D8EC8069C3}">
      <dgm:prSet/>
      <dgm:spPr/>
      <dgm:t>
        <a:bodyPr/>
        <a:lstStyle/>
        <a:p>
          <a:endParaRPr lang="en-US"/>
        </a:p>
      </dgm:t>
    </dgm:pt>
    <dgm:pt modelId="{A4E422EC-FACB-4D19-9152-329C19579135}">
      <dgm:prSet/>
      <dgm:spPr/>
      <dgm:t>
        <a:bodyPr/>
        <a:lstStyle/>
        <a:p>
          <a:pPr>
            <a:buFont typeface="Courier New" panose="02070309020205020404" pitchFamily="49" charset="0"/>
            <a:buChar char="o"/>
          </a:pPr>
          <a:r>
            <a:rPr lang="en-US" dirty="0"/>
            <a:t>Key to building and fostering a data-driven culture.</a:t>
          </a:r>
        </a:p>
      </dgm:t>
    </dgm:pt>
    <dgm:pt modelId="{2525ACB8-503E-4661-ACDC-EF8C96F22382}" type="parTrans" cxnId="{47AB09DE-E9E7-4C4C-9527-781495128901}">
      <dgm:prSet/>
      <dgm:spPr/>
      <dgm:t>
        <a:bodyPr/>
        <a:lstStyle/>
        <a:p>
          <a:endParaRPr lang="en-US"/>
        </a:p>
      </dgm:t>
    </dgm:pt>
    <dgm:pt modelId="{A23B2E66-FF0F-4C81-ADDC-A5F2F24D37FD}" type="sibTrans" cxnId="{47AB09DE-E9E7-4C4C-9527-781495128901}">
      <dgm:prSet/>
      <dgm:spPr/>
      <dgm:t>
        <a:bodyPr/>
        <a:lstStyle/>
        <a:p>
          <a:endParaRPr lang="en-US"/>
        </a:p>
      </dgm:t>
    </dgm:pt>
    <dgm:pt modelId="{330FAD93-FBAD-48F8-9B7D-90227C22A29F}">
      <dgm:prSet/>
      <dgm:spPr/>
      <dgm:t>
        <a:bodyPr/>
        <a:lstStyle/>
        <a:p>
          <a:pPr>
            <a:buFont typeface="Courier New" panose="02070309020205020404" pitchFamily="49" charset="0"/>
            <a:buChar char="o"/>
          </a:pPr>
          <a:r>
            <a:rPr lang="en-US" i="1" dirty="0">
              <a:hlinkClick xmlns:r="http://schemas.openxmlformats.org/officeDocument/2006/relationships" r:id="rId6"/>
            </a:rPr>
            <a:t>Build an Application Integration Strategy</a:t>
          </a:r>
          <a:endParaRPr lang="en-US" i="1" dirty="0"/>
        </a:p>
      </dgm:t>
    </dgm:pt>
    <dgm:pt modelId="{9EC740EB-D87D-42A1-9B83-8CD1B3CEFCC5}" type="parTrans" cxnId="{0B206BBA-40D2-4679-9BB9-063C25B66973}">
      <dgm:prSet/>
      <dgm:spPr/>
      <dgm:t>
        <a:bodyPr/>
        <a:lstStyle/>
        <a:p>
          <a:endParaRPr lang="en-US"/>
        </a:p>
      </dgm:t>
    </dgm:pt>
    <dgm:pt modelId="{B2468012-FF32-4CD1-B5E9-0BE2A0DC7DE0}" type="sibTrans" cxnId="{0B206BBA-40D2-4679-9BB9-063C25B66973}">
      <dgm:prSet/>
      <dgm:spPr/>
      <dgm:t>
        <a:bodyPr/>
        <a:lstStyle/>
        <a:p>
          <a:endParaRPr lang="en-US"/>
        </a:p>
      </dgm:t>
    </dgm:pt>
    <dgm:pt modelId="{8E1BA3C6-B5F1-4325-BB38-3FC2526E1CE7}">
      <dgm:prSet/>
      <dgm:spPr/>
      <dgm:t>
        <a:bodyPr/>
        <a:lstStyle/>
        <a:p>
          <a:pPr>
            <a:buFont typeface="Courier New" panose="02070309020205020404" pitchFamily="49" charset="0"/>
            <a:buChar char="o"/>
          </a:pPr>
          <a:r>
            <a:rPr lang="en-US" dirty="0"/>
            <a:t>Level the table before assembling the application integration puzzle or risk losing pieces.</a:t>
          </a:r>
        </a:p>
      </dgm:t>
    </dgm:pt>
    <dgm:pt modelId="{58D98AE1-B7EC-462A-86FC-0E713819F539}" type="parTrans" cxnId="{7682EDC5-DD45-45A6-BCD7-2B66B4297EC6}">
      <dgm:prSet/>
      <dgm:spPr/>
      <dgm:t>
        <a:bodyPr/>
        <a:lstStyle/>
        <a:p>
          <a:endParaRPr lang="en-US"/>
        </a:p>
      </dgm:t>
    </dgm:pt>
    <dgm:pt modelId="{B64817ED-54CC-48FC-8F75-A06754047133}" type="sibTrans" cxnId="{7682EDC5-DD45-45A6-BCD7-2B66B4297EC6}">
      <dgm:prSet/>
      <dgm:spPr/>
      <dgm:t>
        <a:bodyPr/>
        <a:lstStyle/>
        <a:p>
          <a:endParaRPr lang="en-US"/>
        </a:p>
      </dgm:t>
    </dgm:pt>
    <dgm:pt modelId="{D2520E9B-994A-4B16-AAA5-6DFF371E9028}" type="pres">
      <dgm:prSet presAssocID="{23F8236F-FA83-4581-B44E-84BFB50C324F}" presName="vert0" presStyleCnt="0">
        <dgm:presLayoutVars>
          <dgm:dir/>
          <dgm:animOne val="branch"/>
          <dgm:animLvl val="lvl"/>
        </dgm:presLayoutVars>
      </dgm:prSet>
      <dgm:spPr/>
    </dgm:pt>
    <dgm:pt modelId="{0D3E17BB-019E-4DFD-B79F-D0C889537CD4}" type="pres">
      <dgm:prSet presAssocID="{A09ABA8A-56CF-47A8-9692-2117D9CC18A9}" presName="thickLine" presStyleLbl="alignNode1" presStyleIdx="0" presStyleCnt="1"/>
      <dgm:spPr/>
    </dgm:pt>
    <dgm:pt modelId="{6B141B99-4952-4B5E-80D8-AD417A0B4F91}" type="pres">
      <dgm:prSet presAssocID="{A09ABA8A-56CF-47A8-9692-2117D9CC18A9}" presName="horz1" presStyleCnt="0"/>
      <dgm:spPr/>
    </dgm:pt>
    <dgm:pt modelId="{12AAE399-532E-4093-B6B6-FCBBB1C30E3B}" type="pres">
      <dgm:prSet presAssocID="{A09ABA8A-56CF-47A8-9692-2117D9CC18A9}" presName="tx1" presStyleLbl="revTx" presStyleIdx="0" presStyleCnt="13"/>
      <dgm:spPr/>
    </dgm:pt>
    <dgm:pt modelId="{3DC33452-0A51-42F1-8463-8811B4FD172D}" type="pres">
      <dgm:prSet presAssocID="{A09ABA8A-56CF-47A8-9692-2117D9CC18A9}" presName="vert1" presStyleCnt="0"/>
      <dgm:spPr/>
    </dgm:pt>
    <dgm:pt modelId="{EEDA5733-3E7B-46D4-A285-ACE04149F648}" type="pres">
      <dgm:prSet presAssocID="{33E98C97-CC5D-47CD-9DD4-4A08EF0B3B64}" presName="vertSpace2a" presStyleCnt="0"/>
      <dgm:spPr/>
    </dgm:pt>
    <dgm:pt modelId="{49554150-4F95-4393-B070-9C3D6068D40F}" type="pres">
      <dgm:prSet presAssocID="{33E98C97-CC5D-47CD-9DD4-4A08EF0B3B64}" presName="horz2" presStyleCnt="0"/>
      <dgm:spPr/>
    </dgm:pt>
    <dgm:pt modelId="{15674C9B-D73C-47AD-A15F-7DC14C751288}" type="pres">
      <dgm:prSet presAssocID="{33E98C97-CC5D-47CD-9DD4-4A08EF0B3B64}" presName="horzSpace2" presStyleCnt="0"/>
      <dgm:spPr/>
    </dgm:pt>
    <dgm:pt modelId="{045D4CBB-E0A0-4F02-ACC2-20E7AFB6F2BE}" type="pres">
      <dgm:prSet presAssocID="{33E98C97-CC5D-47CD-9DD4-4A08EF0B3B64}" presName="tx2" presStyleLbl="revTx" presStyleIdx="1" presStyleCnt="13"/>
      <dgm:spPr/>
    </dgm:pt>
    <dgm:pt modelId="{C072DC0C-67BC-462A-AB31-A6D296CD842C}" type="pres">
      <dgm:prSet presAssocID="{33E98C97-CC5D-47CD-9DD4-4A08EF0B3B64}" presName="vert2" presStyleCnt="0"/>
      <dgm:spPr/>
    </dgm:pt>
    <dgm:pt modelId="{CD5B057D-4876-402F-B866-1781BB077131}" type="pres">
      <dgm:prSet presAssocID="{E6134F21-F9F1-4AC8-B056-83EDF3EB538F}" presName="horz3" presStyleCnt="0"/>
      <dgm:spPr/>
    </dgm:pt>
    <dgm:pt modelId="{D424E4BB-DD08-480F-8353-F71E173B9C2A}" type="pres">
      <dgm:prSet presAssocID="{E6134F21-F9F1-4AC8-B056-83EDF3EB538F}" presName="horzSpace3" presStyleCnt="0"/>
      <dgm:spPr/>
    </dgm:pt>
    <dgm:pt modelId="{4628BDFB-76B4-4A0D-B006-94AB3A68D01D}" type="pres">
      <dgm:prSet presAssocID="{E6134F21-F9F1-4AC8-B056-83EDF3EB538F}" presName="tx3" presStyleLbl="revTx" presStyleIdx="2" presStyleCnt="13"/>
      <dgm:spPr/>
    </dgm:pt>
    <dgm:pt modelId="{B57E7454-42D7-4A8A-BFDA-C28D93D1DE46}" type="pres">
      <dgm:prSet presAssocID="{E6134F21-F9F1-4AC8-B056-83EDF3EB538F}" presName="vert3" presStyleCnt="0"/>
      <dgm:spPr/>
    </dgm:pt>
    <dgm:pt modelId="{0D541A5B-F629-4179-A67C-A6DA9100D7C7}" type="pres">
      <dgm:prSet presAssocID="{33E98C97-CC5D-47CD-9DD4-4A08EF0B3B64}" presName="thinLine2b" presStyleLbl="callout" presStyleIdx="0" presStyleCnt="6"/>
      <dgm:spPr/>
    </dgm:pt>
    <dgm:pt modelId="{65651EA1-E9C1-461E-AE14-AB51FA7BA279}" type="pres">
      <dgm:prSet presAssocID="{33E98C97-CC5D-47CD-9DD4-4A08EF0B3B64}" presName="vertSpace2b" presStyleCnt="0"/>
      <dgm:spPr/>
    </dgm:pt>
    <dgm:pt modelId="{8D2E3384-CC55-464E-BC87-1F1494C13DCE}" type="pres">
      <dgm:prSet presAssocID="{23BE7290-8B98-4955-A87D-34501B6E7C59}" presName="horz2" presStyleCnt="0"/>
      <dgm:spPr/>
    </dgm:pt>
    <dgm:pt modelId="{B518B86E-4EB6-4726-ADE5-5E44C0F48672}" type="pres">
      <dgm:prSet presAssocID="{23BE7290-8B98-4955-A87D-34501B6E7C59}" presName="horzSpace2" presStyleCnt="0"/>
      <dgm:spPr/>
    </dgm:pt>
    <dgm:pt modelId="{29AF066C-C6E0-49A4-B9DF-B3836E2AF894}" type="pres">
      <dgm:prSet presAssocID="{23BE7290-8B98-4955-A87D-34501B6E7C59}" presName="tx2" presStyleLbl="revTx" presStyleIdx="3" presStyleCnt="13"/>
      <dgm:spPr/>
    </dgm:pt>
    <dgm:pt modelId="{7AB05FBB-E341-47F7-A7D4-BA8F36F1C253}" type="pres">
      <dgm:prSet presAssocID="{23BE7290-8B98-4955-A87D-34501B6E7C59}" presName="vert2" presStyleCnt="0"/>
      <dgm:spPr/>
    </dgm:pt>
    <dgm:pt modelId="{469B35F9-C1D1-4F23-AD68-BD66CE9DBFA7}" type="pres">
      <dgm:prSet presAssocID="{215AF14B-F640-48A1-B354-B6CD6FC3A403}" presName="horz3" presStyleCnt="0"/>
      <dgm:spPr/>
    </dgm:pt>
    <dgm:pt modelId="{BF9AEADB-966D-41D6-9861-C0AEF76458FD}" type="pres">
      <dgm:prSet presAssocID="{215AF14B-F640-48A1-B354-B6CD6FC3A403}" presName="horzSpace3" presStyleCnt="0"/>
      <dgm:spPr/>
    </dgm:pt>
    <dgm:pt modelId="{C4CBAA03-3ECE-4F70-A8CE-B1DD79512BDE}" type="pres">
      <dgm:prSet presAssocID="{215AF14B-F640-48A1-B354-B6CD6FC3A403}" presName="tx3" presStyleLbl="revTx" presStyleIdx="4" presStyleCnt="13"/>
      <dgm:spPr/>
    </dgm:pt>
    <dgm:pt modelId="{C5EF1116-93D8-49EF-8B22-BB19717EF332}" type="pres">
      <dgm:prSet presAssocID="{215AF14B-F640-48A1-B354-B6CD6FC3A403}" presName="vert3" presStyleCnt="0"/>
      <dgm:spPr/>
    </dgm:pt>
    <dgm:pt modelId="{0F0EE4CC-B9F9-40D4-B53E-FAD882905769}" type="pres">
      <dgm:prSet presAssocID="{23BE7290-8B98-4955-A87D-34501B6E7C59}" presName="thinLine2b" presStyleLbl="callout" presStyleIdx="1" presStyleCnt="6"/>
      <dgm:spPr/>
    </dgm:pt>
    <dgm:pt modelId="{2C63EF4E-9D31-4BD5-8B14-7B8538DBAC72}" type="pres">
      <dgm:prSet presAssocID="{23BE7290-8B98-4955-A87D-34501B6E7C59}" presName="vertSpace2b" presStyleCnt="0"/>
      <dgm:spPr/>
    </dgm:pt>
    <dgm:pt modelId="{D9D88D99-5E60-497C-BECD-F2CE5BC3CB00}" type="pres">
      <dgm:prSet presAssocID="{4342E305-B15D-4B03-9389-ADC59EF3413B}" presName="horz2" presStyleCnt="0"/>
      <dgm:spPr/>
    </dgm:pt>
    <dgm:pt modelId="{F142B8D3-83D1-44C9-AA6B-B96312AF2D8C}" type="pres">
      <dgm:prSet presAssocID="{4342E305-B15D-4B03-9389-ADC59EF3413B}" presName="horzSpace2" presStyleCnt="0"/>
      <dgm:spPr/>
    </dgm:pt>
    <dgm:pt modelId="{E45BD1AF-01C0-48C8-B7EC-E5275FA244E7}" type="pres">
      <dgm:prSet presAssocID="{4342E305-B15D-4B03-9389-ADC59EF3413B}" presName="tx2" presStyleLbl="revTx" presStyleIdx="5" presStyleCnt="13"/>
      <dgm:spPr/>
    </dgm:pt>
    <dgm:pt modelId="{FD6EAFAC-39FC-4079-823C-1F79539E510F}" type="pres">
      <dgm:prSet presAssocID="{4342E305-B15D-4B03-9389-ADC59EF3413B}" presName="vert2" presStyleCnt="0"/>
      <dgm:spPr/>
    </dgm:pt>
    <dgm:pt modelId="{EA231B8B-C350-4543-B697-EDF4E93C4BC2}" type="pres">
      <dgm:prSet presAssocID="{15321D93-C76F-440D-B284-BAA8842786AF}" presName="horz3" presStyleCnt="0"/>
      <dgm:spPr/>
    </dgm:pt>
    <dgm:pt modelId="{9CADD7FE-C279-4E17-8ED3-CA529A0F04F5}" type="pres">
      <dgm:prSet presAssocID="{15321D93-C76F-440D-B284-BAA8842786AF}" presName="horzSpace3" presStyleCnt="0"/>
      <dgm:spPr/>
    </dgm:pt>
    <dgm:pt modelId="{263287AA-47C7-4305-BECE-3CBFBF9DC699}" type="pres">
      <dgm:prSet presAssocID="{15321D93-C76F-440D-B284-BAA8842786AF}" presName="tx3" presStyleLbl="revTx" presStyleIdx="6" presStyleCnt="13"/>
      <dgm:spPr/>
    </dgm:pt>
    <dgm:pt modelId="{2DD4E622-F8BD-438F-8396-D61ED735DC72}" type="pres">
      <dgm:prSet presAssocID="{15321D93-C76F-440D-B284-BAA8842786AF}" presName="vert3" presStyleCnt="0"/>
      <dgm:spPr/>
    </dgm:pt>
    <dgm:pt modelId="{DC924EBA-0F57-45D6-8D6B-678BFAB01A6E}" type="pres">
      <dgm:prSet presAssocID="{4342E305-B15D-4B03-9389-ADC59EF3413B}" presName="thinLine2b" presStyleLbl="callout" presStyleIdx="2" presStyleCnt="6"/>
      <dgm:spPr/>
    </dgm:pt>
    <dgm:pt modelId="{988B5EA5-7FC6-4ABC-B360-934FEF32CB7A}" type="pres">
      <dgm:prSet presAssocID="{4342E305-B15D-4B03-9389-ADC59EF3413B}" presName="vertSpace2b" presStyleCnt="0"/>
      <dgm:spPr/>
    </dgm:pt>
    <dgm:pt modelId="{8764283A-CE6C-4D3B-9403-4701CE3ED5F9}" type="pres">
      <dgm:prSet presAssocID="{4C0CD659-5105-4BD7-91E3-F77ADC7C31AA}" presName="horz2" presStyleCnt="0"/>
      <dgm:spPr/>
    </dgm:pt>
    <dgm:pt modelId="{D801C541-A075-4B9B-9E81-5374571E6A69}" type="pres">
      <dgm:prSet presAssocID="{4C0CD659-5105-4BD7-91E3-F77ADC7C31AA}" presName="horzSpace2" presStyleCnt="0"/>
      <dgm:spPr/>
    </dgm:pt>
    <dgm:pt modelId="{6D929E39-DD02-445B-8D0A-00D03D7CB87C}" type="pres">
      <dgm:prSet presAssocID="{4C0CD659-5105-4BD7-91E3-F77ADC7C31AA}" presName="tx2" presStyleLbl="revTx" presStyleIdx="7" presStyleCnt="13"/>
      <dgm:spPr/>
    </dgm:pt>
    <dgm:pt modelId="{A04022C3-FA3A-4E74-A927-7ED777B2BBEE}" type="pres">
      <dgm:prSet presAssocID="{4C0CD659-5105-4BD7-91E3-F77ADC7C31AA}" presName="vert2" presStyleCnt="0"/>
      <dgm:spPr/>
    </dgm:pt>
    <dgm:pt modelId="{FAEC7599-D744-4091-AC43-AFD54C98EFA7}" type="pres">
      <dgm:prSet presAssocID="{261B4FB8-62F1-432F-8DC5-583E1D675E73}" presName="horz3" presStyleCnt="0"/>
      <dgm:spPr/>
    </dgm:pt>
    <dgm:pt modelId="{D7D75F6A-DF31-43AF-AF29-8824DE2D5038}" type="pres">
      <dgm:prSet presAssocID="{261B4FB8-62F1-432F-8DC5-583E1D675E73}" presName="horzSpace3" presStyleCnt="0"/>
      <dgm:spPr/>
    </dgm:pt>
    <dgm:pt modelId="{CDC30B26-5B78-4194-8D02-4DD2DACAE422}" type="pres">
      <dgm:prSet presAssocID="{261B4FB8-62F1-432F-8DC5-583E1D675E73}" presName="tx3" presStyleLbl="revTx" presStyleIdx="8" presStyleCnt="13"/>
      <dgm:spPr/>
    </dgm:pt>
    <dgm:pt modelId="{9256FBD1-4D08-4627-A0A9-C0884B8525F8}" type="pres">
      <dgm:prSet presAssocID="{261B4FB8-62F1-432F-8DC5-583E1D675E73}" presName="vert3" presStyleCnt="0"/>
      <dgm:spPr/>
    </dgm:pt>
    <dgm:pt modelId="{C1061660-C64B-40DF-988E-8E9782509C22}" type="pres">
      <dgm:prSet presAssocID="{4C0CD659-5105-4BD7-91E3-F77ADC7C31AA}" presName="thinLine2b" presStyleLbl="callout" presStyleIdx="3" presStyleCnt="6"/>
      <dgm:spPr/>
    </dgm:pt>
    <dgm:pt modelId="{094B364C-BAA0-4938-B732-5A0E812AD5A2}" type="pres">
      <dgm:prSet presAssocID="{4C0CD659-5105-4BD7-91E3-F77ADC7C31AA}" presName="vertSpace2b" presStyleCnt="0"/>
      <dgm:spPr/>
    </dgm:pt>
    <dgm:pt modelId="{6D4C0826-74FE-4549-A589-765B66466DFC}" type="pres">
      <dgm:prSet presAssocID="{A3A837C7-E8B1-4C1D-8F6E-3C85B5E13926}" presName="horz2" presStyleCnt="0"/>
      <dgm:spPr/>
    </dgm:pt>
    <dgm:pt modelId="{6658C672-0A85-47A5-BCB6-9D499BEDCC27}" type="pres">
      <dgm:prSet presAssocID="{A3A837C7-E8B1-4C1D-8F6E-3C85B5E13926}" presName="horzSpace2" presStyleCnt="0"/>
      <dgm:spPr/>
    </dgm:pt>
    <dgm:pt modelId="{258D3D39-BCF8-4526-A963-8BE4F352450B}" type="pres">
      <dgm:prSet presAssocID="{A3A837C7-E8B1-4C1D-8F6E-3C85B5E13926}" presName="tx2" presStyleLbl="revTx" presStyleIdx="9" presStyleCnt="13"/>
      <dgm:spPr/>
    </dgm:pt>
    <dgm:pt modelId="{1DA79319-D593-4680-936B-2BA6CD4E6FDD}" type="pres">
      <dgm:prSet presAssocID="{A3A837C7-E8B1-4C1D-8F6E-3C85B5E13926}" presName="vert2" presStyleCnt="0"/>
      <dgm:spPr/>
    </dgm:pt>
    <dgm:pt modelId="{1334AFA3-C6A6-428E-B0E8-400651971162}" type="pres">
      <dgm:prSet presAssocID="{A4E422EC-FACB-4D19-9152-329C19579135}" presName="horz3" presStyleCnt="0"/>
      <dgm:spPr/>
    </dgm:pt>
    <dgm:pt modelId="{AC3AB2C1-A5C3-40F0-AD24-306887B79A48}" type="pres">
      <dgm:prSet presAssocID="{A4E422EC-FACB-4D19-9152-329C19579135}" presName="horzSpace3" presStyleCnt="0"/>
      <dgm:spPr/>
    </dgm:pt>
    <dgm:pt modelId="{1936018E-C1D0-438B-9130-BC76A9808989}" type="pres">
      <dgm:prSet presAssocID="{A4E422EC-FACB-4D19-9152-329C19579135}" presName="tx3" presStyleLbl="revTx" presStyleIdx="10" presStyleCnt="13"/>
      <dgm:spPr/>
    </dgm:pt>
    <dgm:pt modelId="{55E9915F-76F5-4E0F-95A6-7F93328B7C28}" type="pres">
      <dgm:prSet presAssocID="{A4E422EC-FACB-4D19-9152-329C19579135}" presName="vert3" presStyleCnt="0"/>
      <dgm:spPr/>
    </dgm:pt>
    <dgm:pt modelId="{08AD77A6-9421-45A9-8A43-945D33B68ECF}" type="pres">
      <dgm:prSet presAssocID="{A3A837C7-E8B1-4C1D-8F6E-3C85B5E13926}" presName="thinLine2b" presStyleLbl="callout" presStyleIdx="4" presStyleCnt="6"/>
      <dgm:spPr/>
    </dgm:pt>
    <dgm:pt modelId="{E6AECE06-887D-41E9-98B6-D383F75B2EA8}" type="pres">
      <dgm:prSet presAssocID="{A3A837C7-E8B1-4C1D-8F6E-3C85B5E13926}" presName="vertSpace2b" presStyleCnt="0"/>
      <dgm:spPr/>
    </dgm:pt>
    <dgm:pt modelId="{CED3FB37-B341-4911-B279-60EDF75F74E6}" type="pres">
      <dgm:prSet presAssocID="{330FAD93-FBAD-48F8-9B7D-90227C22A29F}" presName="horz2" presStyleCnt="0"/>
      <dgm:spPr/>
    </dgm:pt>
    <dgm:pt modelId="{D1E68182-F19A-41A3-812A-11227D4123B8}" type="pres">
      <dgm:prSet presAssocID="{330FAD93-FBAD-48F8-9B7D-90227C22A29F}" presName="horzSpace2" presStyleCnt="0"/>
      <dgm:spPr/>
    </dgm:pt>
    <dgm:pt modelId="{422C773E-962D-4B91-BD82-194A129410AC}" type="pres">
      <dgm:prSet presAssocID="{330FAD93-FBAD-48F8-9B7D-90227C22A29F}" presName="tx2" presStyleLbl="revTx" presStyleIdx="11" presStyleCnt="13"/>
      <dgm:spPr/>
    </dgm:pt>
    <dgm:pt modelId="{826A5D5D-498E-4C75-9E6F-E2BFD3C62A7D}" type="pres">
      <dgm:prSet presAssocID="{330FAD93-FBAD-48F8-9B7D-90227C22A29F}" presName="vert2" presStyleCnt="0"/>
      <dgm:spPr/>
    </dgm:pt>
    <dgm:pt modelId="{03E65F06-07CC-456A-AE47-5035D5D6C511}" type="pres">
      <dgm:prSet presAssocID="{8E1BA3C6-B5F1-4325-BB38-3FC2526E1CE7}" presName="horz3" presStyleCnt="0"/>
      <dgm:spPr/>
    </dgm:pt>
    <dgm:pt modelId="{26C56728-9E3C-429E-A093-9732B8AFA12A}" type="pres">
      <dgm:prSet presAssocID="{8E1BA3C6-B5F1-4325-BB38-3FC2526E1CE7}" presName="horzSpace3" presStyleCnt="0"/>
      <dgm:spPr/>
    </dgm:pt>
    <dgm:pt modelId="{990DC474-0A74-4D85-89C9-E571D44CA3CF}" type="pres">
      <dgm:prSet presAssocID="{8E1BA3C6-B5F1-4325-BB38-3FC2526E1CE7}" presName="tx3" presStyleLbl="revTx" presStyleIdx="12" presStyleCnt="13"/>
      <dgm:spPr/>
    </dgm:pt>
    <dgm:pt modelId="{20C88E8B-7F15-40D8-90D2-57AD124465AB}" type="pres">
      <dgm:prSet presAssocID="{8E1BA3C6-B5F1-4325-BB38-3FC2526E1CE7}" presName="vert3" presStyleCnt="0"/>
      <dgm:spPr/>
    </dgm:pt>
    <dgm:pt modelId="{961119CB-B46B-47B0-AD29-84837E553C03}" type="pres">
      <dgm:prSet presAssocID="{330FAD93-FBAD-48F8-9B7D-90227C22A29F}" presName="thinLine2b" presStyleLbl="callout" presStyleIdx="5" presStyleCnt="6"/>
      <dgm:spPr/>
    </dgm:pt>
    <dgm:pt modelId="{68E5D93A-EEE7-422F-B31C-A27BD096878A}" type="pres">
      <dgm:prSet presAssocID="{330FAD93-FBAD-48F8-9B7D-90227C22A29F}" presName="vertSpace2b" presStyleCnt="0"/>
      <dgm:spPr/>
    </dgm:pt>
  </dgm:ptLst>
  <dgm:cxnLst>
    <dgm:cxn modelId="{D6BC5101-096E-4406-B4C1-8F0270CC39C5}" srcId="{A09ABA8A-56CF-47A8-9692-2117D9CC18A9}" destId="{23BE7290-8B98-4955-A87D-34501B6E7C59}" srcOrd="1" destOrd="0" parTransId="{3BC8F838-E0AA-45AA-94FA-1A6625F870A3}" sibTransId="{2868EBD8-C155-49E8-A2CB-0EDA5AD6B9D1}"/>
    <dgm:cxn modelId="{9AED2602-5855-42CB-B5F8-6F25530E1B48}" type="presOf" srcId="{E6134F21-F9F1-4AC8-B056-83EDF3EB538F}" destId="{4628BDFB-76B4-4A0D-B006-94AB3A68D01D}" srcOrd="0" destOrd="0" presId="urn:microsoft.com/office/officeart/2008/layout/LinedList"/>
    <dgm:cxn modelId="{4C83B10F-4D77-42CB-909D-D0636381ADDB}" srcId="{A09ABA8A-56CF-47A8-9692-2117D9CC18A9}" destId="{4C0CD659-5105-4BD7-91E3-F77ADC7C31AA}" srcOrd="3" destOrd="0" parTransId="{D7BF2DBC-08D2-404A-B33A-80FE7A48CF06}" sibTransId="{C0E7847C-314F-4BCC-AC1A-25B4D45DBEC2}"/>
    <dgm:cxn modelId="{17171113-0C63-4E25-9FDE-169F23824C9D}" srcId="{4342E305-B15D-4B03-9389-ADC59EF3413B}" destId="{15321D93-C76F-440D-B284-BAA8842786AF}" srcOrd="0" destOrd="0" parTransId="{B7F41270-AE1A-4F97-96C4-273745137C1E}" sibTransId="{1D6590DF-FAC8-4110-B691-B828552A8455}"/>
    <dgm:cxn modelId="{4F3FBC13-265E-45E6-A229-60C622BA43AB}" type="presOf" srcId="{330FAD93-FBAD-48F8-9B7D-90227C22A29F}" destId="{422C773E-962D-4B91-BD82-194A129410AC}" srcOrd="0" destOrd="0" presId="urn:microsoft.com/office/officeart/2008/layout/LinedList"/>
    <dgm:cxn modelId="{5DCBC814-5EC4-41E2-A68E-A36AB51D64A3}" srcId="{A09ABA8A-56CF-47A8-9692-2117D9CC18A9}" destId="{4342E305-B15D-4B03-9389-ADC59EF3413B}" srcOrd="2" destOrd="0" parTransId="{B8F00074-0504-4329-9152-77C1733A4A97}" sibTransId="{B428ED8A-4368-403C-9019-133737395963}"/>
    <dgm:cxn modelId="{D1582B1E-2D49-4C90-BF7A-B79F5FAD1E66}" srcId="{A09ABA8A-56CF-47A8-9692-2117D9CC18A9}" destId="{33E98C97-CC5D-47CD-9DD4-4A08EF0B3B64}" srcOrd="0" destOrd="0" parTransId="{D8B84A3E-BA40-4C12-9E08-C51F580820AC}" sibTransId="{B3E966F5-B595-48C9-9073-D439A4BB9360}"/>
    <dgm:cxn modelId="{C634181F-B48A-4304-80C4-B18612CEDF28}" srcId="{33E98C97-CC5D-47CD-9DD4-4A08EF0B3B64}" destId="{E6134F21-F9F1-4AC8-B056-83EDF3EB538F}" srcOrd="0" destOrd="0" parTransId="{9495792A-8C9F-4922-AC23-5BE58BFF86A7}" sibTransId="{E08B67BE-BF4B-4B4E-9882-6D86EB69154C}"/>
    <dgm:cxn modelId="{C4574D25-E7AF-4901-9659-3EE9A6F6475A}" type="presOf" srcId="{23BE7290-8B98-4955-A87D-34501B6E7C59}" destId="{29AF066C-C6E0-49A4-B9DF-B3836E2AF894}" srcOrd="0" destOrd="0" presId="urn:microsoft.com/office/officeart/2008/layout/LinedList"/>
    <dgm:cxn modelId="{CF5C762D-2A92-49AD-B55E-935851A258BF}" type="presOf" srcId="{4342E305-B15D-4B03-9389-ADC59EF3413B}" destId="{E45BD1AF-01C0-48C8-B7EC-E5275FA244E7}" srcOrd="0" destOrd="0" presId="urn:microsoft.com/office/officeart/2008/layout/LinedList"/>
    <dgm:cxn modelId="{566E1739-E45C-4C3E-98F8-11BEB4758D1B}" srcId="{23F8236F-FA83-4581-B44E-84BFB50C324F}" destId="{A09ABA8A-56CF-47A8-9692-2117D9CC18A9}" srcOrd="0" destOrd="0" parTransId="{24B5A5B2-0258-4266-AF48-D6E115745963}" sibTransId="{912CF964-9404-487C-8311-3DF8CF11CAC4}"/>
    <dgm:cxn modelId="{AD475470-6F8A-4813-BFDF-DDF411613A02}" type="presOf" srcId="{215AF14B-F640-48A1-B354-B6CD6FC3A403}" destId="{C4CBAA03-3ECE-4F70-A8CE-B1DD79512BDE}" srcOrd="0" destOrd="0" presId="urn:microsoft.com/office/officeart/2008/layout/LinedList"/>
    <dgm:cxn modelId="{3470D556-F53A-4BD6-9948-74222ECE4062}" type="presOf" srcId="{261B4FB8-62F1-432F-8DC5-583E1D675E73}" destId="{CDC30B26-5B78-4194-8D02-4DD2DACAE422}" srcOrd="0" destOrd="0" presId="urn:microsoft.com/office/officeart/2008/layout/LinedList"/>
    <dgm:cxn modelId="{90368F85-F41B-418F-943E-477099FEAE3C}" type="presOf" srcId="{A4E422EC-FACB-4D19-9152-329C19579135}" destId="{1936018E-C1D0-438B-9130-BC76A9808989}" srcOrd="0" destOrd="0" presId="urn:microsoft.com/office/officeart/2008/layout/LinedList"/>
    <dgm:cxn modelId="{D41A5F93-E2C1-4CF5-B805-2CC5AC30E4BB}" type="presOf" srcId="{4C0CD659-5105-4BD7-91E3-F77ADC7C31AA}" destId="{6D929E39-DD02-445B-8D0A-00D03D7CB87C}" srcOrd="0" destOrd="0" presId="urn:microsoft.com/office/officeart/2008/layout/LinedList"/>
    <dgm:cxn modelId="{AEA00E9B-F133-4750-9494-EFD342E33F0D}" type="presOf" srcId="{A3A837C7-E8B1-4C1D-8F6E-3C85B5E13926}" destId="{258D3D39-BCF8-4526-A963-8BE4F352450B}" srcOrd="0" destOrd="0" presId="urn:microsoft.com/office/officeart/2008/layout/LinedList"/>
    <dgm:cxn modelId="{7F7A359B-9D27-4EF1-87F2-89C365D4D27D}" srcId="{23BE7290-8B98-4955-A87D-34501B6E7C59}" destId="{215AF14B-F640-48A1-B354-B6CD6FC3A403}" srcOrd="0" destOrd="0" parTransId="{60E02864-0118-4270-A7C0-2ABE13B1FC53}" sibTransId="{7E9B51D7-3DFF-4C7C-96C2-92E2BEE2D124}"/>
    <dgm:cxn modelId="{1A6C429D-8BD3-4A5F-8D72-B50CB614D35F}" type="presOf" srcId="{23F8236F-FA83-4581-B44E-84BFB50C324F}" destId="{D2520E9B-994A-4B16-AAA5-6DFF371E9028}" srcOrd="0" destOrd="0" presId="urn:microsoft.com/office/officeart/2008/layout/LinedList"/>
    <dgm:cxn modelId="{92CADBAF-A236-43CD-B5F7-16D8EC8069C3}" srcId="{A09ABA8A-56CF-47A8-9692-2117D9CC18A9}" destId="{A3A837C7-E8B1-4C1D-8F6E-3C85B5E13926}" srcOrd="4" destOrd="0" parTransId="{DFD53B4F-F59B-408D-B5FF-B54527369050}" sibTransId="{7B323A9B-1D7D-4BC2-BBAF-AA1EF93224CD}"/>
    <dgm:cxn modelId="{BF2DABB9-0B51-447C-AD73-E0AFF5648E4C}" type="presOf" srcId="{A09ABA8A-56CF-47A8-9692-2117D9CC18A9}" destId="{12AAE399-532E-4093-B6B6-FCBBB1C30E3B}" srcOrd="0" destOrd="0" presId="urn:microsoft.com/office/officeart/2008/layout/LinedList"/>
    <dgm:cxn modelId="{0B206BBA-40D2-4679-9BB9-063C25B66973}" srcId="{A09ABA8A-56CF-47A8-9692-2117D9CC18A9}" destId="{330FAD93-FBAD-48F8-9B7D-90227C22A29F}" srcOrd="5" destOrd="0" parTransId="{9EC740EB-D87D-42A1-9B83-8CD1B3CEFCC5}" sibTransId="{B2468012-FF32-4CD1-B5E9-0BE2A0DC7DE0}"/>
    <dgm:cxn modelId="{7682EDC5-DD45-45A6-BCD7-2B66B4297EC6}" srcId="{330FAD93-FBAD-48F8-9B7D-90227C22A29F}" destId="{8E1BA3C6-B5F1-4325-BB38-3FC2526E1CE7}" srcOrd="0" destOrd="0" parTransId="{58D98AE1-B7EC-462A-86FC-0E713819F539}" sibTransId="{B64817ED-54CC-48FC-8F75-A06754047133}"/>
    <dgm:cxn modelId="{90FCF9C6-105B-4AAD-BA42-557C454D9511}" type="presOf" srcId="{15321D93-C76F-440D-B284-BAA8842786AF}" destId="{263287AA-47C7-4305-BECE-3CBFBF9DC699}" srcOrd="0" destOrd="0" presId="urn:microsoft.com/office/officeart/2008/layout/LinedList"/>
    <dgm:cxn modelId="{E7E323CB-743B-4192-8CC9-3CED2450E366}" type="presOf" srcId="{33E98C97-CC5D-47CD-9DD4-4A08EF0B3B64}" destId="{045D4CBB-E0A0-4F02-ACC2-20E7AFB6F2BE}" srcOrd="0" destOrd="0" presId="urn:microsoft.com/office/officeart/2008/layout/LinedList"/>
    <dgm:cxn modelId="{2D052CD1-F161-488D-B3A3-EEB35B0B0E2E}" type="presOf" srcId="{8E1BA3C6-B5F1-4325-BB38-3FC2526E1CE7}" destId="{990DC474-0A74-4D85-89C9-E571D44CA3CF}" srcOrd="0" destOrd="0" presId="urn:microsoft.com/office/officeart/2008/layout/LinedList"/>
    <dgm:cxn modelId="{47AB09DE-E9E7-4C4C-9527-781495128901}" srcId="{A3A837C7-E8B1-4C1D-8F6E-3C85B5E13926}" destId="{A4E422EC-FACB-4D19-9152-329C19579135}" srcOrd="0" destOrd="0" parTransId="{2525ACB8-503E-4661-ACDC-EF8C96F22382}" sibTransId="{A23B2E66-FF0F-4C81-ADDC-A5F2F24D37FD}"/>
    <dgm:cxn modelId="{E9D6B1EC-EF11-4DAD-90C6-8F83E0AD87C8}" srcId="{4C0CD659-5105-4BD7-91E3-F77ADC7C31AA}" destId="{261B4FB8-62F1-432F-8DC5-583E1D675E73}" srcOrd="0" destOrd="0" parTransId="{173ED766-4F1F-4AB3-B760-8164749C7C88}" sibTransId="{40D18DCF-94C5-46C8-9547-4402DE33DA81}"/>
    <dgm:cxn modelId="{5C36CF95-D026-4FEB-A2A8-B43F1E60C47C}" type="presParOf" srcId="{D2520E9B-994A-4B16-AAA5-6DFF371E9028}" destId="{0D3E17BB-019E-4DFD-B79F-D0C889537CD4}" srcOrd="0" destOrd="0" presId="urn:microsoft.com/office/officeart/2008/layout/LinedList"/>
    <dgm:cxn modelId="{9B092E6B-704F-4520-9B7B-D6E594EDD7A9}" type="presParOf" srcId="{D2520E9B-994A-4B16-AAA5-6DFF371E9028}" destId="{6B141B99-4952-4B5E-80D8-AD417A0B4F91}" srcOrd="1" destOrd="0" presId="urn:microsoft.com/office/officeart/2008/layout/LinedList"/>
    <dgm:cxn modelId="{57B15E09-2187-437E-9512-572BD22DAE15}" type="presParOf" srcId="{6B141B99-4952-4B5E-80D8-AD417A0B4F91}" destId="{12AAE399-532E-4093-B6B6-FCBBB1C30E3B}" srcOrd="0" destOrd="0" presId="urn:microsoft.com/office/officeart/2008/layout/LinedList"/>
    <dgm:cxn modelId="{3D79AC26-F53B-4EED-887C-1DB18876C0D1}" type="presParOf" srcId="{6B141B99-4952-4B5E-80D8-AD417A0B4F91}" destId="{3DC33452-0A51-42F1-8463-8811B4FD172D}" srcOrd="1" destOrd="0" presId="urn:microsoft.com/office/officeart/2008/layout/LinedList"/>
    <dgm:cxn modelId="{4695B280-D6EE-4D49-A0DC-8DFCF1B5F0D3}" type="presParOf" srcId="{3DC33452-0A51-42F1-8463-8811B4FD172D}" destId="{EEDA5733-3E7B-46D4-A285-ACE04149F648}" srcOrd="0" destOrd="0" presId="urn:microsoft.com/office/officeart/2008/layout/LinedList"/>
    <dgm:cxn modelId="{6F981B8D-59A1-4BD2-9BE0-444F6570AE9A}" type="presParOf" srcId="{3DC33452-0A51-42F1-8463-8811B4FD172D}" destId="{49554150-4F95-4393-B070-9C3D6068D40F}" srcOrd="1" destOrd="0" presId="urn:microsoft.com/office/officeart/2008/layout/LinedList"/>
    <dgm:cxn modelId="{F4E50840-3528-4C95-B0A3-DDA1C2D8E35E}" type="presParOf" srcId="{49554150-4F95-4393-B070-9C3D6068D40F}" destId="{15674C9B-D73C-47AD-A15F-7DC14C751288}" srcOrd="0" destOrd="0" presId="urn:microsoft.com/office/officeart/2008/layout/LinedList"/>
    <dgm:cxn modelId="{3D04EC09-16C1-4C06-9BA3-6BFA2692384F}" type="presParOf" srcId="{49554150-4F95-4393-B070-9C3D6068D40F}" destId="{045D4CBB-E0A0-4F02-ACC2-20E7AFB6F2BE}" srcOrd="1" destOrd="0" presId="urn:microsoft.com/office/officeart/2008/layout/LinedList"/>
    <dgm:cxn modelId="{4AE32148-E9B5-4484-8F6D-6FB74AA18A0A}" type="presParOf" srcId="{49554150-4F95-4393-B070-9C3D6068D40F}" destId="{C072DC0C-67BC-462A-AB31-A6D296CD842C}" srcOrd="2" destOrd="0" presId="urn:microsoft.com/office/officeart/2008/layout/LinedList"/>
    <dgm:cxn modelId="{8931D16F-6765-497D-BE6B-B914F0A6B5F2}" type="presParOf" srcId="{C072DC0C-67BC-462A-AB31-A6D296CD842C}" destId="{CD5B057D-4876-402F-B866-1781BB077131}" srcOrd="0" destOrd="0" presId="urn:microsoft.com/office/officeart/2008/layout/LinedList"/>
    <dgm:cxn modelId="{A97E655C-1036-4A50-830A-70CCC7CC63FE}" type="presParOf" srcId="{CD5B057D-4876-402F-B866-1781BB077131}" destId="{D424E4BB-DD08-480F-8353-F71E173B9C2A}" srcOrd="0" destOrd="0" presId="urn:microsoft.com/office/officeart/2008/layout/LinedList"/>
    <dgm:cxn modelId="{68AAD3D5-0F44-4426-AEE2-2F3AE6FDBD5E}" type="presParOf" srcId="{CD5B057D-4876-402F-B866-1781BB077131}" destId="{4628BDFB-76B4-4A0D-B006-94AB3A68D01D}" srcOrd="1" destOrd="0" presId="urn:microsoft.com/office/officeart/2008/layout/LinedList"/>
    <dgm:cxn modelId="{2A2AA649-3212-4EEF-A6B4-A2077F86B8E2}" type="presParOf" srcId="{CD5B057D-4876-402F-B866-1781BB077131}" destId="{B57E7454-42D7-4A8A-BFDA-C28D93D1DE46}" srcOrd="2" destOrd="0" presId="urn:microsoft.com/office/officeart/2008/layout/LinedList"/>
    <dgm:cxn modelId="{068CA174-D26B-4C83-8DCE-7B6AD0C78D95}" type="presParOf" srcId="{3DC33452-0A51-42F1-8463-8811B4FD172D}" destId="{0D541A5B-F629-4179-A67C-A6DA9100D7C7}" srcOrd="2" destOrd="0" presId="urn:microsoft.com/office/officeart/2008/layout/LinedList"/>
    <dgm:cxn modelId="{B7E30D88-BF96-4DC4-BDE9-BC042F1DAAD3}" type="presParOf" srcId="{3DC33452-0A51-42F1-8463-8811B4FD172D}" destId="{65651EA1-E9C1-461E-AE14-AB51FA7BA279}" srcOrd="3" destOrd="0" presId="urn:microsoft.com/office/officeart/2008/layout/LinedList"/>
    <dgm:cxn modelId="{2A4D2517-951D-4435-9EE3-E2BE2E8BA1D5}" type="presParOf" srcId="{3DC33452-0A51-42F1-8463-8811B4FD172D}" destId="{8D2E3384-CC55-464E-BC87-1F1494C13DCE}" srcOrd="4" destOrd="0" presId="urn:microsoft.com/office/officeart/2008/layout/LinedList"/>
    <dgm:cxn modelId="{6C1119B2-0EFF-4E80-B082-EF388CD5D677}" type="presParOf" srcId="{8D2E3384-CC55-464E-BC87-1F1494C13DCE}" destId="{B518B86E-4EB6-4726-ADE5-5E44C0F48672}" srcOrd="0" destOrd="0" presId="urn:microsoft.com/office/officeart/2008/layout/LinedList"/>
    <dgm:cxn modelId="{90086EE0-7CA2-40C4-B18B-D087C1AAD0FC}" type="presParOf" srcId="{8D2E3384-CC55-464E-BC87-1F1494C13DCE}" destId="{29AF066C-C6E0-49A4-B9DF-B3836E2AF894}" srcOrd="1" destOrd="0" presId="urn:microsoft.com/office/officeart/2008/layout/LinedList"/>
    <dgm:cxn modelId="{704F25C9-BD56-4F67-BAD2-BE657D455FD9}" type="presParOf" srcId="{8D2E3384-CC55-464E-BC87-1F1494C13DCE}" destId="{7AB05FBB-E341-47F7-A7D4-BA8F36F1C253}" srcOrd="2" destOrd="0" presId="urn:microsoft.com/office/officeart/2008/layout/LinedList"/>
    <dgm:cxn modelId="{E13711A6-CB1F-4D3C-89C7-5954C20BAD8C}" type="presParOf" srcId="{7AB05FBB-E341-47F7-A7D4-BA8F36F1C253}" destId="{469B35F9-C1D1-4F23-AD68-BD66CE9DBFA7}" srcOrd="0" destOrd="0" presId="urn:microsoft.com/office/officeart/2008/layout/LinedList"/>
    <dgm:cxn modelId="{6FD67E64-F985-4AC6-A8AB-B43E48D0F62A}" type="presParOf" srcId="{469B35F9-C1D1-4F23-AD68-BD66CE9DBFA7}" destId="{BF9AEADB-966D-41D6-9861-C0AEF76458FD}" srcOrd="0" destOrd="0" presId="urn:microsoft.com/office/officeart/2008/layout/LinedList"/>
    <dgm:cxn modelId="{71FE1C98-18CF-4F52-8FFF-3851FF23379A}" type="presParOf" srcId="{469B35F9-C1D1-4F23-AD68-BD66CE9DBFA7}" destId="{C4CBAA03-3ECE-4F70-A8CE-B1DD79512BDE}" srcOrd="1" destOrd="0" presId="urn:microsoft.com/office/officeart/2008/layout/LinedList"/>
    <dgm:cxn modelId="{B9CAEADA-2660-475C-85AF-4A3AB2676542}" type="presParOf" srcId="{469B35F9-C1D1-4F23-AD68-BD66CE9DBFA7}" destId="{C5EF1116-93D8-49EF-8B22-BB19717EF332}" srcOrd="2" destOrd="0" presId="urn:microsoft.com/office/officeart/2008/layout/LinedList"/>
    <dgm:cxn modelId="{51643FD1-1FD1-427B-B811-B485FB1EB324}" type="presParOf" srcId="{3DC33452-0A51-42F1-8463-8811B4FD172D}" destId="{0F0EE4CC-B9F9-40D4-B53E-FAD882905769}" srcOrd="5" destOrd="0" presId="urn:microsoft.com/office/officeart/2008/layout/LinedList"/>
    <dgm:cxn modelId="{38BF9DA0-ED42-4593-B2CD-4B37C06F084B}" type="presParOf" srcId="{3DC33452-0A51-42F1-8463-8811B4FD172D}" destId="{2C63EF4E-9D31-4BD5-8B14-7B8538DBAC72}" srcOrd="6" destOrd="0" presId="urn:microsoft.com/office/officeart/2008/layout/LinedList"/>
    <dgm:cxn modelId="{F38558DF-E8AE-479C-82C4-4F8A88BD74DD}" type="presParOf" srcId="{3DC33452-0A51-42F1-8463-8811B4FD172D}" destId="{D9D88D99-5E60-497C-BECD-F2CE5BC3CB00}" srcOrd="7" destOrd="0" presId="urn:microsoft.com/office/officeart/2008/layout/LinedList"/>
    <dgm:cxn modelId="{4A982850-0AE2-40FB-B1D1-98546CA4E41C}" type="presParOf" srcId="{D9D88D99-5E60-497C-BECD-F2CE5BC3CB00}" destId="{F142B8D3-83D1-44C9-AA6B-B96312AF2D8C}" srcOrd="0" destOrd="0" presId="urn:microsoft.com/office/officeart/2008/layout/LinedList"/>
    <dgm:cxn modelId="{F688D27E-F1C2-48A6-963E-5CC868F0FEB6}" type="presParOf" srcId="{D9D88D99-5E60-497C-BECD-F2CE5BC3CB00}" destId="{E45BD1AF-01C0-48C8-B7EC-E5275FA244E7}" srcOrd="1" destOrd="0" presId="urn:microsoft.com/office/officeart/2008/layout/LinedList"/>
    <dgm:cxn modelId="{E360174A-8DB0-41E2-B5A5-1D211DB89491}" type="presParOf" srcId="{D9D88D99-5E60-497C-BECD-F2CE5BC3CB00}" destId="{FD6EAFAC-39FC-4079-823C-1F79539E510F}" srcOrd="2" destOrd="0" presId="urn:microsoft.com/office/officeart/2008/layout/LinedList"/>
    <dgm:cxn modelId="{3EE8944C-41A1-4563-B729-2AE9449B4013}" type="presParOf" srcId="{FD6EAFAC-39FC-4079-823C-1F79539E510F}" destId="{EA231B8B-C350-4543-B697-EDF4E93C4BC2}" srcOrd="0" destOrd="0" presId="urn:microsoft.com/office/officeart/2008/layout/LinedList"/>
    <dgm:cxn modelId="{BB4944E6-328C-4C0C-8D77-CE3602E2B4A5}" type="presParOf" srcId="{EA231B8B-C350-4543-B697-EDF4E93C4BC2}" destId="{9CADD7FE-C279-4E17-8ED3-CA529A0F04F5}" srcOrd="0" destOrd="0" presId="urn:microsoft.com/office/officeart/2008/layout/LinedList"/>
    <dgm:cxn modelId="{032EACA9-F4F7-42D8-8A44-3AE2D5C8845C}" type="presParOf" srcId="{EA231B8B-C350-4543-B697-EDF4E93C4BC2}" destId="{263287AA-47C7-4305-BECE-3CBFBF9DC699}" srcOrd="1" destOrd="0" presId="urn:microsoft.com/office/officeart/2008/layout/LinedList"/>
    <dgm:cxn modelId="{D2F22978-648A-449E-BC1D-B1BAB195B9C9}" type="presParOf" srcId="{EA231B8B-C350-4543-B697-EDF4E93C4BC2}" destId="{2DD4E622-F8BD-438F-8396-D61ED735DC72}" srcOrd="2" destOrd="0" presId="urn:microsoft.com/office/officeart/2008/layout/LinedList"/>
    <dgm:cxn modelId="{0F2B673D-0A79-4E08-992F-7E2A859E2DA8}" type="presParOf" srcId="{3DC33452-0A51-42F1-8463-8811B4FD172D}" destId="{DC924EBA-0F57-45D6-8D6B-678BFAB01A6E}" srcOrd="8" destOrd="0" presId="urn:microsoft.com/office/officeart/2008/layout/LinedList"/>
    <dgm:cxn modelId="{CDE30B9D-D0BF-4D2B-8710-3062DB148C09}" type="presParOf" srcId="{3DC33452-0A51-42F1-8463-8811B4FD172D}" destId="{988B5EA5-7FC6-4ABC-B360-934FEF32CB7A}" srcOrd="9" destOrd="0" presId="urn:microsoft.com/office/officeart/2008/layout/LinedList"/>
    <dgm:cxn modelId="{B5901573-8DD8-40EC-BA0B-C76E21A69735}" type="presParOf" srcId="{3DC33452-0A51-42F1-8463-8811B4FD172D}" destId="{8764283A-CE6C-4D3B-9403-4701CE3ED5F9}" srcOrd="10" destOrd="0" presId="urn:microsoft.com/office/officeart/2008/layout/LinedList"/>
    <dgm:cxn modelId="{E8FF7BC2-157F-4BA7-8DFC-145B7E03815C}" type="presParOf" srcId="{8764283A-CE6C-4D3B-9403-4701CE3ED5F9}" destId="{D801C541-A075-4B9B-9E81-5374571E6A69}" srcOrd="0" destOrd="0" presId="urn:microsoft.com/office/officeart/2008/layout/LinedList"/>
    <dgm:cxn modelId="{E813D919-A26D-4455-86F1-ED461E94E9B1}" type="presParOf" srcId="{8764283A-CE6C-4D3B-9403-4701CE3ED5F9}" destId="{6D929E39-DD02-445B-8D0A-00D03D7CB87C}" srcOrd="1" destOrd="0" presId="urn:microsoft.com/office/officeart/2008/layout/LinedList"/>
    <dgm:cxn modelId="{A539D0E7-80DF-4288-8DDF-11E7B2F0E8C2}" type="presParOf" srcId="{8764283A-CE6C-4D3B-9403-4701CE3ED5F9}" destId="{A04022C3-FA3A-4E74-A927-7ED777B2BBEE}" srcOrd="2" destOrd="0" presId="urn:microsoft.com/office/officeart/2008/layout/LinedList"/>
    <dgm:cxn modelId="{E2B6D89C-C176-44A8-81F3-280B4EDE85C2}" type="presParOf" srcId="{A04022C3-FA3A-4E74-A927-7ED777B2BBEE}" destId="{FAEC7599-D744-4091-AC43-AFD54C98EFA7}" srcOrd="0" destOrd="0" presId="urn:microsoft.com/office/officeart/2008/layout/LinedList"/>
    <dgm:cxn modelId="{29995F5B-8B97-46C9-9F9A-F1A65A28BD90}" type="presParOf" srcId="{FAEC7599-D744-4091-AC43-AFD54C98EFA7}" destId="{D7D75F6A-DF31-43AF-AF29-8824DE2D5038}" srcOrd="0" destOrd="0" presId="urn:microsoft.com/office/officeart/2008/layout/LinedList"/>
    <dgm:cxn modelId="{BECA79E5-A486-4921-AECD-16C44119E639}" type="presParOf" srcId="{FAEC7599-D744-4091-AC43-AFD54C98EFA7}" destId="{CDC30B26-5B78-4194-8D02-4DD2DACAE422}" srcOrd="1" destOrd="0" presId="urn:microsoft.com/office/officeart/2008/layout/LinedList"/>
    <dgm:cxn modelId="{16C713F6-28C9-4C85-9CD2-5BAF84BFE053}" type="presParOf" srcId="{FAEC7599-D744-4091-AC43-AFD54C98EFA7}" destId="{9256FBD1-4D08-4627-A0A9-C0884B8525F8}" srcOrd="2" destOrd="0" presId="urn:microsoft.com/office/officeart/2008/layout/LinedList"/>
    <dgm:cxn modelId="{817FFBCA-07C2-43FA-96F2-1279A917FB7A}" type="presParOf" srcId="{3DC33452-0A51-42F1-8463-8811B4FD172D}" destId="{C1061660-C64B-40DF-988E-8E9782509C22}" srcOrd="11" destOrd="0" presId="urn:microsoft.com/office/officeart/2008/layout/LinedList"/>
    <dgm:cxn modelId="{F24C04F9-1119-41CB-981E-5C34481D795B}" type="presParOf" srcId="{3DC33452-0A51-42F1-8463-8811B4FD172D}" destId="{094B364C-BAA0-4938-B732-5A0E812AD5A2}" srcOrd="12" destOrd="0" presId="urn:microsoft.com/office/officeart/2008/layout/LinedList"/>
    <dgm:cxn modelId="{07DB483A-F163-4F81-8345-FD4AC51C4480}" type="presParOf" srcId="{3DC33452-0A51-42F1-8463-8811B4FD172D}" destId="{6D4C0826-74FE-4549-A589-765B66466DFC}" srcOrd="13" destOrd="0" presId="urn:microsoft.com/office/officeart/2008/layout/LinedList"/>
    <dgm:cxn modelId="{46E07248-AB3A-497E-9689-F682E9719D63}" type="presParOf" srcId="{6D4C0826-74FE-4549-A589-765B66466DFC}" destId="{6658C672-0A85-47A5-BCB6-9D499BEDCC27}" srcOrd="0" destOrd="0" presId="urn:microsoft.com/office/officeart/2008/layout/LinedList"/>
    <dgm:cxn modelId="{D1FC6479-B040-4D71-A5F4-799670EB9EBA}" type="presParOf" srcId="{6D4C0826-74FE-4549-A589-765B66466DFC}" destId="{258D3D39-BCF8-4526-A963-8BE4F352450B}" srcOrd="1" destOrd="0" presId="urn:microsoft.com/office/officeart/2008/layout/LinedList"/>
    <dgm:cxn modelId="{7C8884AB-94B8-47DA-8182-6877FA284202}" type="presParOf" srcId="{6D4C0826-74FE-4549-A589-765B66466DFC}" destId="{1DA79319-D593-4680-936B-2BA6CD4E6FDD}" srcOrd="2" destOrd="0" presId="urn:microsoft.com/office/officeart/2008/layout/LinedList"/>
    <dgm:cxn modelId="{45698476-9372-4B2A-B21D-5659BF54EF6D}" type="presParOf" srcId="{1DA79319-D593-4680-936B-2BA6CD4E6FDD}" destId="{1334AFA3-C6A6-428E-B0E8-400651971162}" srcOrd="0" destOrd="0" presId="urn:microsoft.com/office/officeart/2008/layout/LinedList"/>
    <dgm:cxn modelId="{84869A1E-2784-416B-B13D-E87C2832ACC1}" type="presParOf" srcId="{1334AFA3-C6A6-428E-B0E8-400651971162}" destId="{AC3AB2C1-A5C3-40F0-AD24-306887B79A48}" srcOrd="0" destOrd="0" presId="urn:microsoft.com/office/officeart/2008/layout/LinedList"/>
    <dgm:cxn modelId="{6379197F-A29D-4CD1-BBD5-3C3B0105A881}" type="presParOf" srcId="{1334AFA3-C6A6-428E-B0E8-400651971162}" destId="{1936018E-C1D0-438B-9130-BC76A9808989}" srcOrd="1" destOrd="0" presId="urn:microsoft.com/office/officeart/2008/layout/LinedList"/>
    <dgm:cxn modelId="{4B1EB068-5EEC-432F-A7EA-6C6430F341B4}" type="presParOf" srcId="{1334AFA3-C6A6-428E-B0E8-400651971162}" destId="{55E9915F-76F5-4E0F-95A6-7F93328B7C28}" srcOrd="2" destOrd="0" presId="urn:microsoft.com/office/officeart/2008/layout/LinedList"/>
    <dgm:cxn modelId="{9E663EE3-1333-4900-AE90-3F4870AA25EA}" type="presParOf" srcId="{3DC33452-0A51-42F1-8463-8811B4FD172D}" destId="{08AD77A6-9421-45A9-8A43-945D33B68ECF}" srcOrd="14" destOrd="0" presId="urn:microsoft.com/office/officeart/2008/layout/LinedList"/>
    <dgm:cxn modelId="{970A146E-AEAF-46EF-BB93-7D9B1EA7930B}" type="presParOf" srcId="{3DC33452-0A51-42F1-8463-8811B4FD172D}" destId="{E6AECE06-887D-41E9-98B6-D383F75B2EA8}" srcOrd="15" destOrd="0" presId="urn:microsoft.com/office/officeart/2008/layout/LinedList"/>
    <dgm:cxn modelId="{2D6B3753-15FA-4220-9451-06A1D767CE5A}" type="presParOf" srcId="{3DC33452-0A51-42F1-8463-8811B4FD172D}" destId="{CED3FB37-B341-4911-B279-60EDF75F74E6}" srcOrd="16" destOrd="0" presId="urn:microsoft.com/office/officeart/2008/layout/LinedList"/>
    <dgm:cxn modelId="{5D8C9D50-9ED3-4583-BBCE-8A6F4583395D}" type="presParOf" srcId="{CED3FB37-B341-4911-B279-60EDF75F74E6}" destId="{D1E68182-F19A-41A3-812A-11227D4123B8}" srcOrd="0" destOrd="0" presId="urn:microsoft.com/office/officeart/2008/layout/LinedList"/>
    <dgm:cxn modelId="{413E627C-B43F-4A8C-823C-1F51DAFC5875}" type="presParOf" srcId="{CED3FB37-B341-4911-B279-60EDF75F74E6}" destId="{422C773E-962D-4B91-BD82-194A129410AC}" srcOrd="1" destOrd="0" presId="urn:microsoft.com/office/officeart/2008/layout/LinedList"/>
    <dgm:cxn modelId="{0B17254E-D2B4-4409-9F6B-82AD9A906729}" type="presParOf" srcId="{CED3FB37-B341-4911-B279-60EDF75F74E6}" destId="{826A5D5D-498E-4C75-9E6F-E2BFD3C62A7D}" srcOrd="2" destOrd="0" presId="urn:microsoft.com/office/officeart/2008/layout/LinedList"/>
    <dgm:cxn modelId="{6B0F1FF3-4A7F-4F5B-B030-C5DF0F19EE6D}" type="presParOf" srcId="{826A5D5D-498E-4C75-9E6F-E2BFD3C62A7D}" destId="{03E65F06-07CC-456A-AE47-5035D5D6C511}" srcOrd="0" destOrd="0" presId="urn:microsoft.com/office/officeart/2008/layout/LinedList"/>
    <dgm:cxn modelId="{33C6834C-33FB-48BC-8B16-6A35CCC3C9A0}" type="presParOf" srcId="{03E65F06-07CC-456A-AE47-5035D5D6C511}" destId="{26C56728-9E3C-429E-A093-9732B8AFA12A}" srcOrd="0" destOrd="0" presId="urn:microsoft.com/office/officeart/2008/layout/LinedList"/>
    <dgm:cxn modelId="{E57496CE-795A-45C5-AF2A-DD0814434E45}" type="presParOf" srcId="{03E65F06-07CC-456A-AE47-5035D5D6C511}" destId="{990DC474-0A74-4D85-89C9-E571D44CA3CF}" srcOrd="1" destOrd="0" presId="urn:microsoft.com/office/officeart/2008/layout/LinedList"/>
    <dgm:cxn modelId="{0BF6CC64-DF78-47AA-9B51-0B2F14D381E7}" type="presParOf" srcId="{03E65F06-07CC-456A-AE47-5035D5D6C511}" destId="{20C88E8B-7F15-40D8-90D2-57AD124465AB}" srcOrd="2" destOrd="0" presId="urn:microsoft.com/office/officeart/2008/layout/LinedList"/>
    <dgm:cxn modelId="{20F9347F-60B4-4C8A-A409-F0817A8277D5}" type="presParOf" srcId="{3DC33452-0A51-42F1-8463-8811B4FD172D}" destId="{961119CB-B46B-47B0-AD29-84837E553C03}" srcOrd="17" destOrd="0" presId="urn:microsoft.com/office/officeart/2008/layout/LinedList"/>
    <dgm:cxn modelId="{71F94079-05BF-4E22-BAF3-32736150347C}" type="presParOf" srcId="{3DC33452-0A51-42F1-8463-8811B4FD172D}" destId="{68E5D93A-EEE7-422F-B31C-A27BD096878A}" srcOrd="18"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BA08F6-7F90-41A9-874E-7104E7D8994A}" type="doc">
      <dgm:prSet loTypeId="urn:microsoft.com/office/officeart/2005/8/layout/chevron1" loCatId="process" qsTypeId="urn:microsoft.com/office/officeart/2005/8/quickstyle/simple1" qsCatId="simple" csTypeId="urn:microsoft.com/office/officeart/2005/8/colors/accent1_2" csCatId="accent1" phldr="1"/>
      <dgm:spPr/>
    </dgm:pt>
    <dgm:pt modelId="{F51172EC-5760-42B0-94C1-1489E512D58D}">
      <dgm:prSet phldrT="[Text]"/>
      <dgm:spPr/>
      <dgm:t>
        <a:bodyPr/>
        <a:lstStyle/>
        <a:p>
          <a:r>
            <a:rPr lang="en-CA" dirty="0"/>
            <a:t> </a:t>
          </a:r>
        </a:p>
      </dgm:t>
    </dgm:pt>
    <dgm:pt modelId="{19F0A1F6-FF97-4B02-916E-5595C3566581}" type="parTrans" cxnId="{00998387-8B5C-4907-9A3C-682CB56E3BF3}">
      <dgm:prSet/>
      <dgm:spPr/>
      <dgm:t>
        <a:bodyPr/>
        <a:lstStyle/>
        <a:p>
          <a:endParaRPr lang="en-CA"/>
        </a:p>
      </dgm:t>
    </dgm:pt>
    <dgm:pt modelId="{4194D7A4-C770-4D31-879F-8503CA0A47BE}" type="sibTrans" cxnId="{00998387-8B5C-4907-9A3C-682CB56E3BF3}">
      <dgm:prSet/>
      <dgm:spPr/>
      <dgm:t>
        <a:bodyPr/>
        <a:lstStyle/>
        <a:p>
          <a:endParaRPr lang="en-CA"/>
        </a:p>
      </dgm:t>
    </dgm:pt>
    <dgm:pt modelId="{6C687B11-0088-498A-A6F2-25AE5BC583ED}">
      <dgm:prSet phldrT="[Text]"/>
      <dgm:spPr/>
      <dgm:t>
        <a:bodyPr/>
        <a:lstStyle/>
        <a:p>
          <a:r>
            <a:rPr lang="en-CA" dirty="0"/>
            <a:t> </a:t>
          </a:r>
        </a:p>
      </dgm:t>
    </dgm:pt>
    <dgm:pt modelId="{C52433F1-0E37-4E61-87D9-7864C25C3E68}" type="parTrans" cxnId="{A3F5E449-97A1-4A5E-A983-772FE2F3325D}">
      <dgm:prSet/>
      <dgm:spPr/>
      <dgm:t>
        <a:bodyPr/>
        <a:lstStyle/>
        <a:p>
          <a:endParaRPr lang="en-CA"/>
        </a:p>
      </dgm:t>
    </dgm:pt>
    <dgm:pt modelId="{D659AD34-C6F0-4E2E-8A41-DAF6F2B73BA5}" type="sibTrans" cxnId="{A3F5E449-97A1-4A5E-A983-772FE2F3325D}">
      <dgm:prSet/>
      <dgm:spPr/>
      <dgm:t>
        <a:bodyPr/>
        <a:lstStyle/>
        <a:p>
          <a:endParaRPr lang="en-CA"/>
        </a:p>
      </dgm:t>
    </dgm:pt>
    <dgm:pt modelId="{E65CBE30-73F8-454F-A462-7F09220EC563}">
      <dgm:prSet phldrT="[Text]"/>
      <dgm:spPr/>
      <dgm:t>
        <a:bodyPr/>
        <a:lstStyle/>
        <a:p>
          <a:r>
            <a:rPr lang="en-CA" dirty="0"/>
            <a:t> </a:t>
          </a:r>
        </a:p>
      </dgm:t>
    </dgm:pt>
    <dgm:pt modelId="{F9A4ECB7-C3CF-4ADE-8D15-7EF4C8756F13}" type="parTrans" cxnId="{4CA9D2D4-CFBA-454D-804A-206375413164}">
      <dgm:prSet/>
      <dgm:spPr/>
      <dgm:t>
        <a:bodyPr/>
        <a:lstStyle/>
        <a:p>
          <a:endParaRPr lang="en-CA"/>
        </a:p>
      </dgm:t>
    </dgm:pt>
    <dgm:pt modelId="{DA6EAA6F-1F3D-4697-AB6D-21F4F150ACEC}" type="sibTrans" cxnId="{4CA9D2D4-CFBA-454D-804A-206375413164}">
      <dgm:prSet/>
      <dgm:spPr/>
      <dgm:t>
        <a:bodyPr/>
        <a:lstStyle/>
        <a:p>
          <a:endParaRPr lang="en-CA"/>
        </a:p>
      </dgm:t>
    </dgm:pt>
    <dgm:pt modelId="{31BE29D6-E615-4426-B122-B353CED0B742}" type="pres">
      <dgm:prSet presAssocID="{D2BA08F6-7F90-41A9-874E-7104E7D8994A}" presName="Name0" presStyleCnt="0">
        <dgm:presLayoutVars>
          <dgm:dir/>
          <dgm:animLvl val="lvl"/>
          <dgm:resizeHandles val="exact"/>
        </dgm:presLayoutVars>
      </dgm:prSet>
      <dgm:spPr/>
    </dgm:pt>
    <dgm:pt modelId="{493B8C7A-DBCB-4DDC-8E30-E91EDDDC8612}" type="pres">
      <dgm:prSet presAssocID="{F51172EC-5760-42B0-94C1-1489E512D58D}" presName="parTxOnly" presStyleLbl="node1" presStyleIdx="0" presStyleCnt="3">
        <dgm:presLayoutVars>
          <dgm:chMax val="0"/>
          <dgm:chPref val="0"/>
          <dgm:bulletEnabled val="1"/>
        </dgm:presLayoutVars>
      </dgm:prSet>
      <dgm:spPr/>
    </dgm:pt>
    <dgm:pt modelId="{0F6EF095-22BA-4265-96A1-A0FADC23C870}" type="pres">
      <dgm:prSet presAssocID="{4194D7A4-C770-4D31-879F-8503CA0A47BE}" presName="parTxOnlySpace" presStyleCnt="0"/>
      <dgm:spPr/>
    </dgm:pt>
    <dgm:pt modelId="{ACD3009A-B84F-44A8-8160-90C0AE4A23A6}" type="pres">
      <dgm:prSet presAssocID="{6C687B11-0088-498A-A6F2-25AE5BC583ED}" presName="parTxOnly" presStyleLbl="node1" presStyleIdx="1" presStyleCnt="3">
        <dgm:presLayoutVars>
          <dgm:chMax val="0"/>
          <dgm:chPref val="0"/>
          <dgm:bulletEnabled val="1"/>
        </dgm:presLayoutVars>
      </dgm:prSet>
      <dgm:spPr/>
    </dgm:pt>
    <dgm:pt modelId="{27B17803-39F9-4A6C-B8B0-FA0C6B5DCD85}" type="pres">
      <dgm:prSet presAssocID="{D659AD34-C6F0-4E2E-8A41-DAF6F2B73BA5}" presName="parTxOnlySpace" presStyleCnt="0"/>
      <dgm:spPr/>
    </dgm:pt>
    <dgm:pt modelId="{F52053AD-F05D-4805-97DA-820FD12D6C3F}" type="pres">
      <dgm:prSet presAssocID="{E65CBE30-73F8-454F-A462-7F09220EC563}" presName="parTxOnly" presStyleLbl="node1" presStyleIdx="2" presStyleCnt="3">
        <dgm:presLayoutVars>
          <dgm:chMax val="0"/>
          <dgm:chPref val="0"/>
          <dgm:bulletEnabled val="1"/>
        </dgm:presLayoutVars>
      </dgm:prSet>
      <dgm:spPr/>
    </dgm:pt>
  </dgm:ptLst>
  <dgm:cxnLst>
    <dgm:cxn modelId="{85651068-2DF1-4301-8E67-C2FE173AA51D}" type="presOf" srcId="{F51172EC-5760-42B0-94C1-1489E512D58D}" destId="{493B8C7A-DBCB-4DDC-8E30-E91EDDDC8612}" srcOrd="0" destOrd="0" presId="urn:microsoft.com/office/officeart/2005/8/layout/chevron1"/>
    <dgm:cxn modelId="{A3F5E449-97A1-4A5E-A983-772FE2F3325D}" srcId="{D2BA08F6-7F90-41A9-874E-7104E7D8994A}" destId="{6C687B11-0088-498A-A6F2-25AE5BC583ED}" srcOrd="1" destOrd="0" parTransId="{C52433F1-0E37-4E61-87D9-7864C25C3E68}" sibTransId="{D659AD34-C6F0-4E2E-8A41-DAF6F2B73BA5}"/>
    <dgm:cxn modelId="{00998387-8B5C-4907-9A3C-682CB56E3BF3}" srcId="{D2BA08F6-7F90-41A9-874E-7104E7D8994A}" destId="{F51172EC-5760-42B0-94C1-1489E512D58D}" srcOrd="0" destOrd="0" parTransId="{19F0A1F6-FF97-4B02-916E-5595C3566581}" sibTransId="{4194D7A4-C770-4D31-879F-8503CA0A47BE}"/>
    <dgm:cxn modelId="{7446619C-4454-4CB8-9BAA-AD7C445DBE3D}" type="presOf" srcId="{D2BA08F6-7F90-41A9-874E-7104E7D8994A}" destId="{31BE29D6-E615-4426-B122-B353CED0B742}" srcOrd="0" destOrd="0" presId="urn:microsoft.com/office/officeart/2005/8/layout/chevron1"/>
    <dgm:cxn modelId="{731298C4-995B-447F-B7E7-F66601716150}" type="presOf" srcId="{E65CBE30-73F8-454F-A462-7F09220EC563}" destId="{F52053AD-F05D-4805-97DA-820FD12D6C3F}" srcOrd="0" destOrd="0" presId="urn:microsoft.com/office/officeart/2005/8/layout/chevron1"/>
    <dgm:cxn modelId="{4CA9D2D4-CFBA-454D-804A-206375413164}" srcId="{D2BA08F6-7F90-41A9-874E-7104E7D8994A}" destId="{E65CBE30-73F8-454F-A462-7F09220EC563}" srcOrd="2" destOrd="0" parTransId="{F9A4ECB7-C3CF-4ADE-8D15-7EF4C8756F13}" sibTransId="{DA6EAA6F-1F3D-4697-AB6D-21F4F150ACEC}"/>
    <dgm:cxn modelId="{CFF0E6F9-4A99-4667-9346-BA22CEDE4489}" type="presOf" srcId="{6C687B11-0088-498A-A6F2-25AE5BC583ED}" destId="{ACD3009A-B84F-44A8-8160-90C0AE4A23A6}" srcOrd="0" destOrd="0" presId="urn:microsoft.com/office/officeart/2005/8/layout/chevron1"/>
    <dgm:cxn modelId="{5D4FFA48-CF04-4AB8-B30D-5668058E3FA8}" type="presParOf" srcId="{31BE29D6-E615-4426-B122-B353CED0B742}" destId="{493B8C7A-DBCB-4DDC-8E30-E91EDDDC8612}" srcOrd="0" destOrd="0" presId="urn:microsoft.com/office/officeart/2005/8/layout/chevron1"/>
    <dgm:cxn modelId="{06290225-7A14-4BBC-B8A1-F009E150D558}" type="presParOf" srcId="{31BE29D6-E615-4426-B122-B353CED0B742}" destId="{0F6EF095-22BA-4265-96A1-A0FADC23C870}" srcOrd="1" destOrd="0" presId="urn:microsoft.com/office/officeart/2005/8/layout/chevron1"/>
    <dgm:cxn modelId="{9415CA21-D412-4654-B4DA-5BE2CA9C3895}" type="presParOf" srcId="{31BE29D6-E615-4426-B122-B353CED0B742}" destId="{ACD3009A-B84F-44A8-8160-90C0AE4A23A6}" srcOrd="2" destOrd="0" presId="urn:microsoft.com/office/officeart/2005/8/layout/chevron1"/>
    <dgm:cxn modelId="{82F20934-6EAA-4277-AB91-8F310A17AD3E}" type="presParOf" srcId="{31BE29D6-E615-4426-B122-B353CED0B742}" destId="{27B17803-39F9-4A6C-B8B0-FA0C6B5DCD85}" srcOrd="3" destOrd="0" presId="urn:microsoft.com/office/officeart/2005/8/layout/chevron1"/>
    <dgm:cxn modelId="{AC997495-407C-4EB2-9863-E8B7709B8764}" type="presParOf" srcId="{31BE29D6-E615-4426-B122-B353CED0B742}" destId="{F52053AD-F05D-4805-97DA-820FD12D6C3F}" srcOrd="4"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B5A1F8F-0590-4D29-86D5-5A3CC9FC9A47}" type="doc">
      <dgm:prSet loTypeId="urn:microsoft.com/office/officeart/2005/8/layout/cycle8" loCatId="cycle" qsTypeId="urn:microsoft.com/office/officeart/2005/8/quickstyle/simple1" qsCatId="simple" csTypeId="urn:microsoft.com/office/officeart/2005/8/colors/accent1_2" csCatId="accent1" phldr="1"/>
      <dgm:spPr/>
    </dgm:pt>
    <dgm:pt modelId="{68EBC17B-D47A-43FE-9261-BF4D747E77C4}">
      <dgm:prSet phldrT="[Text]"/>
      <dgm:spPr/>
      <dgm:t>
        <a:bodyPr/>
        <a:lstStyle/>
        <a:p>
          <a:r>
            <a:rPr lang="en-CA" b="1" dirty="0">
              <a:latin typeface="Roboto Condensed Light" panose="02000000000000000000" pitchFamily="2" charset="0"/>
              <a:ea typeface="Roboto Condensed Light" panose="02000000000000000000" pitchFamily="2" charset="0"/>
            </a:rPr>
            <a:t>Learning</a:t>
          </a:r>
        </a:p>
      </dgm:t>
    </dgm:pt>
    <dgm:pt modelId="{40CDF25B-4145-4AF0-A024-DEFA2ECD394E}" type="parTrans" cxnId="{2EF74464-1409-438B-86E9-8C120ED4BD69}">
      <dgm:prSet/>
      <dgm:spPr/>
      <dgm:t>
        <a:bodyPr/>
        <a:lstStyle/>
        <a:p>
          <a:endParaRPr lang="en-CA" b="1">
            <a:latin typeface="Roboto Condensed Light" panose="02000000000000000000" pitchFamily="2" charset="0"/>
            <a:ea typeface="Roboto Condensed Light" panose="02000000000000000000" pitchFamily="2" charset="0"/>
          </a:endParaRPr>
        </a:p>
      </dgm:t>
    </dgm:pt>
    <dgm:pt modelId="{289474E4-3CED-469B-9212-D879593887AC}" type="sibTrans" cxnId="{2EF74464-1409-438B-86E9-8C120ED4BD69}">
      <dgm:prSet/>
      <dgm:spPr/>
      <dgm:t>
        <a:bodyPr/>
        <a:lstStyle/>
        <a:p>
          <a:endParaRPr lang="en-CA" b="1">
            <a:latin typeface="Roboto Condensed Light" panose="02000000000000000000" pitchFamily="2" charset="0"/>
            <a:ea typeface="Roboto Condensed Light" panose="02000000000000000000" pitchFamily="2" charset="0"/>
          </a:endParaRPr>
        </a:p>
      </dgm:t>
    </dgm:pt>
    <dgm:pt modelId="{77B098F3-FA8B-4A9B-80B6-7B43D8640AD2}">
      <dgm:prSet phldrT="[Text]"/>
      <dgm:spPr/>
      <dgm:t>
        <a:bodyPr/>
        <a:lstStyle/>
        <a:p>
          <a:r>
            <a:rPr lang="en-CA" b="1" dirty="0">
              <a:latin typeface="Roboto Condensed Light" panose="02000000000000000000" pitchFamily="2" charset="0"/>
              <a:ea typeface="Roboto Condensed Light" panose="02000000000000000000" pitchFamily="2" charset="0"/>
            </a:rPr>
            <a:t>Automation</a:t>
          </a:r>
        </a:p>
      </dgm:t>
    </dgm:pt>
    <dgm:pt modelId="{5FD73375-4069-4642-AAF9-FB2983515FAF}" type="parTrans" cxnId="{441DDD9F-CDA7-41E3-B2D7-FCA11E7E6981}">
      <dgm:prSet/>
      <dgm:spPr/>
      <dgm:t>
        <a:bodyPr/>
        <a:lstStyle/>
        <a:p>
          <a:endParaRPr lang="en-CA" b="1">
            <a:latin typeface="Roboto Condensed Light" panose="02000000000000000000" pitchFamily="2" charset="0"/>
            <a:ea typeface="Roboto Condensed Light" panose="02000000000000000000" pitchFamily="2" charset="0"/>
          </a:endParaRPr>
        </a:p>
      </dgm:t>
    </dgm:pt>
    <dgm:pt modelId="{7DEB10A5-84F1-4285-9C29-641AA57A325A}" type="sibTrans" cxnId="{441DDD9F-CDA7-41E3-B2D7-FCA11E7E6981}">
      <dgm:prSet/>
      <dgm:spPr/>
      <dgm:t>
        <a:bodyPr/>
        <a:lstStyle/>
        <a:p>
          <a:endParaRPr lang="en-CA" b="1">
            <a:latin typeface="Roboto Condensed Light" panose="02000000000000000000" pitchFamily="2" charset="0"/>
            <a:ea typeface="Roboto Condensed Light" panose="02000000000000000000" pitchFamily="2" charset="0"/>
          </a:endParaRPr>
        </a:p>
      </dgm:t>
    </dgm:pt>
    <dgm:pt modelId="{41C913C1-DB1C-4940-B950-1E4F360297B2}">
      <dgm:prSet phldrT="[Text]"/>
      <dgm:spPr/>
      <dgm:t>
        <a:bodyPr/>
        <a:lstStyle/>
        <a:p>
          <a:r>
            <a:rPr lang="en-CA" b="1" dirty="0">
              <a:latin typeface="Roboto Condensed Light" panose="02000000000000000000" pitchFamily="2" charset="0"/>
              <a:ea typeface="Roboto Condensed Light" panose="02000000000000000000" pitchFamily="2" charset="0"/>
            </a:rPr>
            <a:t>Culture</a:t>
          </a:r>
        </a:p>
      </dgm:t>
    </dgm:pt>
    <dgm:pt modelId="{1220D3B5-57F6-479C-B962-31429C8A7E0B}" type="parTrans" cxnId="{A64B2137-126D-4B9B-9F47-BBAA3A12C105}">
      <dgm:prSet/>
      <dgm:spPr/>
      <dgm:t>
        <a:bodyPr/>
        <a:lstStyle/>
        <a:p>
          <a:endParaRPr lang="en-CA" b="1">
            <a:latin typeface="Roboto Condensed Light" panose="02000000000000000000" pitchFamily="2" charset="0"/>
            <a:ea typeface="Roboto Condensed Light" panose="02000000000000000000" pitchFamily="2" charset="0"/>
          </a:endParaRPr>
        </a:p>
      </dgm:t>
    </dgm:pt>
    <dgm:pt modelId="{6851B46E-2AAB-4747-95D6-CA3E9AD3A03A}" type="sibTrans" cxnId="{A64B2137-126D-4B9B-9F47-BBAA3A12C105}">
      <dgm:prSet/>
      <dgm:spPr/>
      <dgm:t>
        <a:bodyPr/>
        <a:lstStyle/>
        <a:p>
          <a:endParaRPr lang="en-CA" b="1">
            <a:latin typeface="Roboto Condensed Light" panose="02000000000000000000" pitchFamily="2" charset="0"/>
            <a:ea typeface="Roboto Condensed Light" panose="02000000000000000000" pitchFamily="2" charset="0"/>
          </a:endParaRPr>
        </a:p>
      </dgm:t>
    </dgm:pt>
    <dgm:pt modelId="{0B0DC224-4622-4F50-BDAD-3AC14FEA5297}">
      <dgm:prSet phldrT="[Text]"/>
      <dgm:spPr/>
      <dgm:t>
        <a:bodyPr/>
        <a:lstStyle/>
        <a:p>
          <a:r>
            <a:rPr lang="en-CA" b="1" dirty="0">
              <a:latin typeface="Roboto Condensed Light" panose="02000000000000000000" pitchFamily="2" charset="0"/>
              <a:ea typeface="Roboto Condensed Light" panose="02000000000000000000" pitchFamily="2" charset="0"/>
            </a:rPr>
            <a:t>Metrics and governance</a:t>
          </a:r>
        </a:p>
      </dgm:t>
    </dgm:pt>
    <dgm:pt modelId="{33B7ABF1-8E74-4DEC-8A92-8CA8F0F8DC41}" type="parTrans" cxnId="{68C63FDF-6278-4BA9-B507-B9262E36692A}">
      <dgm:prSet/>
      <dgm:spPr/>
      <dgm:t>
        <a:bodyPr/>
        <a:lstStyle/>
        <a:p>
          <a:endParaRPr lang="en-CA" b="1">
            <a:latin typeface="Roboto Condensed Light" panose="02000000000000000000" pitchFamily="2" charset="0"/>
            <a:ea typeface="Roboto Condensed Light" panose="02000000000000000000" pitchFamily="2" charset="0"/>
          </a:endParaRPr>
        </a:p>
      </dgm:t>
    </dgm:pt>
    <dgm:pt modelId="{4AC033D3-5457-4B0A-AF90-B723D3530AAF}" type="sibTrans" cxnId="{68C63FDF-6278-4BA9-B507-B9262E36692A}">
      <dgm:prSet/>
      <dgm:spPr/>
      <dgm:t>
        <a:bodyPr/>
        <a:lstStyle/>
        <a:p>
          <a:endParaRPr lang="en-CA" b="1">
            <a:latin typeface="Roboto Condensed Light" panose="02000000000000000000" pitchFamily="2" charset="0"/>
            <a:ea typeface="Roboto Condensed Light" panose="02000000000000000000" pitchFamily="2" charset="0"/>
          </a:endParaRPr>
        </a:p>
      </dgm:t>
    </dgm:pt>
    <dgm:pt modelId="{19D6467E-6E1B-4986-97D5-3ED4E7F77E47}">
      <dgm:prSet phldrT="[Text]"/>
      <dgm:spPr/>
      <dgm:t>
        <a:bodyPr/>
        <a:lstStyle/>
        <a:p>
          <a:r>
            <a:rPr lang="en-CA" b="1" dirty="0">
              <a:latin typeface="Roboto Condensed Light" panose="02000000000000000000" pitchFamily="2" charset="0"/>
              <a:ea typeface="Roboto Condensed Light" panose="02000000000000000000" pitchFamily="2" charset="0"/>
            </a:rPr>
            <a:t>Integrated teams</a:t>
          </a:r>
        </a:p>
      </dgm:t>
    </dgm:pt>
    <dgm:pt modelId="{872197FA-7510-489A-AE69-571747D479A2}" type="parTrans" cxnId="{A40E0D7E-16E1-4670-A4F8-CE3130A4014D}">
      <dgm:prSet/>
      <dgm:spPr/>
      <dgm:t>
        <a:bodyPr/>
        <a:lstStyle/>
        <a:p>
          <a:endParaRPr lang="en-CA" b="1">
            <a:latin typeface="Roboto Condensed Light" panose="02000000000000000000" pitchFamily="2" charset="0"/>
            <a:ea typeface="Roboto Condensed Light" panose="02000000000000000000" pitchFamily="2" charset="0"/>
          </a:endParaRPr>
        </a:p>
      </dgm:t>
    </dgm:pt>
    <dgm:pt modelId="{4A33FD8A-6BA9-470E-82FC-E5852C1276FD}" type="sibTrans" cxnId="{A40E0D7E-16E1-4670-A4F8-CE3130A4014D}">
      <dgm:prSet/>
      <dgm:spPr/>
      <dgm:t>
        <a:bodyPr/>
        <a:lstStyle/>
        <a:p>
          <a:endParaRPr lang="en-CA" b="1">
            <a:latin typeface="Roboto Condensed Light" panose="02000000000000000000" pitchFamily="2" charset="0"/>
            <a:ea typeface="Roboto Condensed Light" panose="02000000000000000000" pitchFamily="2" charset="0"/>
          </a:endParaRPr>
        </a:p>
      </dgm:t>
    </dgm:pt>
    <dgm:pt modelId="{E40907CF-26C5-4FFA-B7D2-B5A7EB2C9AB4}" type="pres">
      <dgm:prSet presAssocID="{EB5A1F8F-0590-4D29-86D5-5A3CC9FC9A47}" presName="compositeShape" presStyleCnt="0">
        <dgm:presLayoutVars>
          <dgm:chMax val="7"/>
          <dgm:dir/>
          <dgm:resizeHandles val="exact"/>
        </dgm:presLayoutVars>
      </dgm:prSet>
      <dgm:spPr/>
    </dgm:pt>
    <dgm:pt modelId="{E25A4354-85BA-4094-B9F7-A39B93104CAA}" type="pres">
      <dgm:prSet presAssocID="{EB5A1F8F-0590-4D29-86D5-5A3CC9FC9A47}" presName="wedge1" presStyleLbl="node1" presStyleIdx="0" presStyleCnt="5"/>
      <dgm:spPr/>
    </dgm:pt>
    <dgm:pt modelId="{9C31DD47-84EA-4D8E-8A39-46289ED5B4E8}" type="pres">
      <dgm:prSet presAssocID="{EB5A1F8F-0590-4D29-86D5-5A3CC9FC9A47}" presName="dummy1a" presStyleCnt="0"/>
      <dgm:spPr/>
    </dgm:pt>
    <dgm:pt modelId="{A46D95D3-A7A9-4406-BA73-2C6840FD9EDA}" type="pres">
      <dgm:prSet presAssocID="{EB5A1F8F-0590-4D29-86D5-5A3CC9FC9A47}" presName="dummy1b" presStyleCnt="0"/>
      <dgm:spPr/>
    </dgm:pt>
    <dgm:pt modelId="{FD70BABD-915E-4BF4-8F6F-BFD277FA10E7}" type="pres">
      <dgm:prSet presAssocID="{EB5A1F8F-0590-4D29-86D5-5A3CC9FC9A47}" presName="wedge1Tx" presStyleLbl="node1" presStyleIdx="0" presStyleCnt="5">
        <dgm:presLayoutVars>
          <dgm:chMax val="0"/>
          <dgm:chPref val="0"/>
          <dgm:bulletEnabled val="1"/>
        </dgm:presLayoutVars>
      </dgm:prSet>
      <dgm:spPr/>
    </dgm:pt>
    <dgm:pt modelId="{3659DA5F-2A66-44D7-BCA8-D85BCFFA7706}" type="pres">
      <dgm:prSet presAssocID="{EB5A1F8F-0590-4D29-86D5-5A3CC9FC9A47}" presName="wedge2" presStyleLbl="node1" presStyleIdx="1" presStyleCnt="5"/>
      <dgm:spPr/>
    </dgm:pt>
    <dgm:pt modelId="{31CE7C92-DF56-4992-AE62-0106CBA29713}" type="pres">
      <dgm:prSet presAssocID="{EB5A1F8F-0590-4D29-86D5-5A3CC9FC9A47}" presName="dummy2a" presStyleCnt="0"/>
      <dgm:spPr/>
    </dgm:pt>
    <dgm:pt modelId="{E987B40C-04C1-4FE2-A771-45A24179656B}" type="pres">
      <dgm:prSet presAssocID="{EB5A1F8F-0590-4D29-86D5-5A3CC9FC9A47}" presName="dummy2b" presStyleCnt="0"/>
      <dgm:spPr/>
    </dgm:pt>
    <dgm:pt modelId="{CFA76BB5-374E-468E-AC60-5CEA8DF14B54}" type="pres">
      <dgm:prSet presAssocID="{EB5A1F8F-0590-4D29-86D5-5A3CC9FC9A47}" presName="wedge2Tx" presStyleLbl="node1" presStyleIdx="1" presStyleCnt="5">
        <dgm:presLayoutVars>
          <dgm:chMax val="0"/>
          <dgm:chPref val="0"/>
          <dgm:bulletEnabled val="1"/>
        </dgm:presLayoutVars>
      </dgm:prSet>
      <dgm:spPr/>
    </dgm:pt>
    <dgm:pt modelId="{2A56F502-5B80-4C79-94B4-1F2205E001D1}" type="pres">
      <dgm:prSet presAssocID="{EB5A1F8F-0590-4D29-86D5-5A3CC9FC9A47}" presName="wedge3" presStyleLbl="node1" presStyleIdx="2" presStyleCnt="5"/>
      <dgm:spPr/>
    </dgm:pt>
    <dgm:pt modelId="{8C9CCC2B-6491-450A-B33E-1169861A0DA2}" type="pres">
      <dgm:prSet presAssocID="{EB5A1F8F-0590-4D29-86D5-5A3CC9FC9A47}" presName="dummy3a" presStyleCnt="0"/>
      <dgm:spPr/>
    </dgm:pt>
    <dgm:pt modelId="{24A3007F-7597-4E75-9C3D-265809A0C58D}" type="pres">
      <dgm:prSet presAssocID="{EB5A1F8F-0590-4D29-86D5-5A3CC9FC9A47}" presName="dummy3b" presStyleCnt="0"/>
      <dgm:spPr/>
    </dgm:pt>
    <dgm:pt modelId="{F28398A9-15D4-45A6-9B17-CA134038804F}" type="pres">
      <dgm:prSet presAssocID="{EB5A1F8F-0590-4D29-86D5-5A3CC9FC9A47}" presName="wedge3Tx" presStyleLbl="node1" presStyleIdx="2" presStyleCnt="5">
        <dgm:presLayoutVars>
          <dgm:chMax val="0"/>
          <dgm:chPref val="0"/>
          <dgm:bulletEnabled val="1"/>
        </dgm:presLayoutVars>
      </dgm:prSet>
      <dgm:spPr/>
    </dgm:pt>
    <dgm:pt modelId="{5C0BC00F-736A-4368-9189-EAEBFCD705F2}" type="pres">
      <dgm:prSet presAssocID="{EB5A1F8F-0590-4D29-86D5-5A3CC9FC9A47}" presName="wedge4" presStyleLbl="node1" presStyleIdx="3" presStyleCnt="5"/>
      <dgm:spPr/>
    </dgm:pt>
    <dgm:pt modelId="{45CE18A7-2FCD-4A45-B810-34F7324206AA}" type="pres">
      <dgm:prSet presAssocID="{EB5A1F8F-0590-4D29-86D5-5A3CC9FC9A47}" presName="dummy4a" presStyleCnt="0"/>
      <dgm:spPr/>
    </dgm:pt>
    <dgm:pt modelId="{2BD5D6CD-C04E-4407-ACA7-9C957536C56A}" type="pres">
      <dgm:prSet presAssocID="{EB5A1F8F-0590-4D29-86D5-5A3CC9FC9A47}" presName="dummy4b" presStyleCnt="0"/>
      <dgm:spPr/>
    </dgm:pt>
    <dgm:pt modelId="{FD63B6A1-EF81-4534-83B3-9BB978067255}" type="pres">
      <dgm:prSet presAssocID="{EB5A1F8F-0590-4D29-86D5-5A3CC9FC9A47}" presName="wedge4Tx" presStyleLbl="node1" presStyleIdx="3" presStyleCnt="5">
        <dgm:presLayoutVars>
          <dgm:chMax val="0"/>
          <dgm:chPref val="0"/>
          <dgm:bulletEnabled val="1"/>
        </dgm:presLayoutVars>
      </dgm:prSet>
      <dgm:spPr/>
    </dgm:pt>
    <dgm:pt modelId="{72270FDB-37EE-4C16-84D1-7D107168420B}" type="pres">
      <dgm:prSet presAssocID="{EB5A1F8F-0590-4D29-86D5-5A3CC9FC9A47}" presName="wedge5" presStyleLbl="node1" presStyleIdx="4" presStyleCnt="5"/>
      <dgm:spPr/>
    </dgm:pt>
    <dgm:pt modelId="{A217BC21-08EE-440E-A7AD-E0F5A8475B6C}" type="pres">
      <dgm:prSet presAssocID="{EB5A1F8F-0590-4D29-86D5-5A3CC9FC9A47}" presName="dummy5a" presStyleCnt="0"/>
      <dgm:spPr/>
    </dgm:pt>
    <dgm:pt modelId="{BE3BFE0B-89D5-4517-A0E5-947B88AE3623}" type="pres">
      <dgm:prSet presAssocID="{EB5A1F8F-0590-4D29-86D5-5A3CC9FC9A47}" presName="dummy5b" presStyleCnt="0"/>
      <dgm:spPr/>
    </dgm:pt>
    <dgm:pt modelId="{3510C037-56BB-4EFA-A4A1-F18DD8EDB014}" type="pres">
      <dgm:prSet presAssocID="{EB5A1F8F-0590-4D29-86D5-5A3CC9FC9A47}" presName="wedge5Tx" presStyleLbl="node1" presStyleIdx="4" presStyleCnt="5">
        <dgm:presLayoutVars>
          <dgm:chMax val="0"/>
          <dgm:chPref val="0"/>
          <dgm:bulletEnabled val="1"/>
        </dgm:presLayoutVars>
      </dgm:prSet>
      <dgm:spPr/>
    </dgm:pt>
    <dgm:pt modelId="{59045D92-FF23-4806-AC33-02063BEFDD94}" type="pres">
      <dgm:prSet presAssocID="{289474E4-3CED-469B-9212-D879593887AC}" presName="arrowWedge1" presStyleLbl="fgSibTrans2D1" presStyleIdx="0" presStyleCnt="5"/>
      <dgm:spPr/>
    </dgm:pt>
    <dgm:pt modelId="{3A66EE54-2F9F-4AAA-A23B-F630B5613B1A}" type="pres">
      <dgm:prSet presAssocID="{7DEB10A5-84F1-4285-9C29-641AA57A325A}" presName="arrowWedge2" presStyleLbl="fgSibTrans2D1" presStyleIdx="1" presStyleCnt="5"/>
      <dgm:spPr/>
    </dgm:pt>
    <dgm:pt modelId="{256B79EE-1C61-4130-92C3-E4CC4B62E4D6}" type="pres">
      <dgm:prSet presAssocID="{4A33FD8A-6BA9-470E-82FC-E5852C1276FD}" presName="arrowWedge3" presStyleLbl="fgSibTrans2D1" presStyleIdx="2" presStyleCnt="5"/>
      <dgm:spPr/>
    </dgm:pt>
    <dgm:pt modelId="{593DA6D7-FA49-4416-BE99-A94A216D0A2F}" type="pres">
      <dgm:prSet presAssocID="{4AC033D3-5457-4B0A-AF90-B723D3530AAF}" presName="arrowWedge4" presStyleLbl="fgSibTrans2D1" presStyleIdx="3" presStyleCnt="5"/>
      <dgm:spPr/>
    </dgm:pt>
    <dgm:pt modelId="{63FD0AAC-3DD7-43BE-BEFA-9D5DABB9B7BD}" type="pres">
      <dgm:prSet presAssocID="{6851B46E-2AAB-4747-95D6-CA3E9AD3A03A}" presName="arrowWedge5" presStyleLbl="fgSibTrans2D1" presStyleIdx="4" presStyleCnt="5"/>
      <dgm:spPr/>
    </dgm:pt>
  </dgm:ptLst>
  <dgm:cxnLst>
    <dgm:cxn modelId="{63EA6306-CAAE-42C7-B51A-FFB62B95619F}" type="presOf" srcId="{0B0DC224-4622-4F50-BDAD-3AC14FEA5297}" destId="{FD63B6A1-EF81-4534-83B3-9BB978067255}" srcOrd="1" destOrd="0" presId="urn:microsoft.com/office/officeart/2005/8/layout/cycle8"/>
    <dgm:cxn modelId="{35175009-E70C-4002-917C-F849CC1EA6E7}" type="presOf" srcId="{68EBC17B-D47A-43FE-9261-BF4D747E77C4}" destId="{E25A4354-85BA-4094-B9F7-A39B93104CAA}" srcOrd="0" destOrd="0" presId="urn:microsoft.com/office/officeart/2005/8/layout/cycle8"/>
    <dgm:cxn modelId="{A64B2137-126D-4B9B-9F47-BBAA3A12C105}" srcId="{EB5A1F8F-0590-4D29-86D5-5A3CC9FC9A47}" destId="{41C913C1-DB1C-4940-B950-1E4F360297B2}" srcOrd="4" destOrd="0" parTransId="{1220D3B5-57F6-479C-B962-31429C8A7E0B}" sibTransId="{6851B46E-2AAB-4747-95D6-CA3E9AD3A03A}"/>
    <dgm:cxn modelId="{0F28543B-42D4-4AF7-8B63-9D647015D16F}" type="presOf" srcId="{EB5A1F8F-0590-4D29-86D5-5A3CC9FC9A47}" destId="{E40907CF-26C5-4FFA-B7D2-B5A7EB2C9AB4}" srcOrd="0" destOrd="0" presId="urn:microsoft.com/office/officeart/2005/8/layout/cycle8"/>
    <dgm:cxn modelId="{2EF74464-1409-438B-86E9-8C120ED4BD69}" srcId="{EB5A1F8F-0590-4D29-86D5-5A3CC9FC9A47}" destId="{68EBC17B-D47A-43FE-9261-BF4D747E77C4}" srcOrd="0" destOrd="0" parTransId="{40CDF25B-4145-4AF0-A024-DEFA2ECD394E}" sibTransId="{289474E4-3CED-469B-9212-D879593887AC}"/>
    <dgm:cxn modelId="{75D57B4C-EC2D-4CD2-A6DA-E31F10CCDAA3}" type="presOf" srcId="{41C913C1-DB1C-4940-B950-1E4F360297B2}" destId="{72270FDB-37EE-4C16-84D1-7D107168420B}" srcOrd="0" destOrd="0" presId="urn:microsoft.com/office/officeart/2005/8/layout/cycle8"/>
    <dgm:cxn modelId="{D40A0E52-1B13-4AC7-AB3A-2C90CB8A1919}" type="presOf" srcId="{41C913C1-DB1C-4940-B950-1E4F360297B2}" destId="{3510C037-56BB-4EFA-A4A1-F18DD8EDB014}" srcOrd="1" destOrd="0" presId="urn:microsoft.com/office/officeart/2005/8/layout/cycle8"/>
    <dgm:cxn modelId="{A0DF5178-F5D0-49BE-8B89-44E738B7CF58}" type="presOf" srcId="{68EBC17B-D47A-43FE-9261-BF4D747E77C4}" destId="{FD70BABD-915E-4BF4-8F6F-BFD277FA10E7}" srcOrd="1" destOrd="0" presId="urn:microsoft.com/office/officeart/2005/8/layout/cycle8"/>
    <dgm:cxn modelId="{CDE2637C-50C5-4643-94F3-EFA169AEB72D}" type="presOf" srcId="{19D6467E-6E1B-4986-97D5-3ED4E7F77E47}" destId="{2A56F502-5B80-4C79-94B4-1F2205E001D1}" srcOrd="0" destOrd="0" presId="urn:microsoft.com/office/officeart/2005/8/layout/cycle8"/>
    <dgm:cxn modelId="{A40E0D7E-16E1-4670-A4F8-CE3130A4014D}" srcId="{EB5A1F8F-0590-4D29-86D5-5A3CC9FC9A47}" destId="{19D6467E-6E1B-4986-97D5-3ED4E7F77E47}" srcOrd="2" destOrd="0" parTransId="{872197FA-7510-489A-AE69-571747D479A2}" sibTransId="{4A33FD8A-6BA9-470E-82FC-E5852C1276FD}"/>
    <dgm:cxn modelId="{F0B87A89-EF38-49BE-B92C-DE9D5A503E21}" type="presOf" srcId="{0B0DC224-4622-4F50-BDAD-3AC14FEA5297}" destId="{5C0BC00F-736A-4368-9189-EAEBFCD705F2}" srcOrd="0" destOrd="0" presId="urn:microsoft.com/office/officeart/2005/8/layout/cycle8"/>
    <dgm:cxn modelId="{3BDE5A8C-E1D7-4049-A2AC-BC688BB1A1D4}" type="presOf" srcId="{77B098F3-FA8B-4A9B-80B6-7B43D8640AD2}" destId="{CFA76BB5-374E-468E-AC60-5CEA8DF14B54}" srcOrd="1" destOrd="0" presId="urn:microsoft.com/office/officeart/2005/8/layout/cycle8"/>
    <dgm:cxn modelId="{8F6B6A9A-8FE2-4DE3-B814-563BE99664B6}" type="presOf" srcId="{77B098F3-FA8B-4A9B-80B6-7B43D8640AD2}" destId="{3659DA5F-2A66-44D7-BCA8-D85BCFFA7706}" srcOrd="0" destOrd="0" presId="urn:microsoft.com/office/officeart/2005/8/layout/cycle8"/>
    <dgm:cxn modelId="{441DDD9F-CDA7-41E3-B2D7-FCA11E7E6981}" srcId="{EB5A1F8F-0590-4D29-86D5-5A3CC9FC9A47}" destId="{77B098F3-FA8B-4A9B-80B6-7B43D8640AD2}" srcOrd="1" destOrd="0" parTransId="{5FD73375-4069-4642-AAF9-FB2983515FAF}" sibTransId="{7DEB10A5-84F1-4285-9C29-641AA57A325A}"/>
    <dgm:cxn modelId="{68C63FDF-6278-4BA9-B507-B9262E36692A}" srcId="{EB5A1F8F-0590-4D29-86D5-5A3CC9FC9A47}" destId="{0B0DC224-4622-4F50-BDAD-3AC14FEA5297}" srcOrd="3" destOrd="0" parTransId="{33B7ABF1-8E74-4DEC-8A92-8CA8F0F8DC41}" sibTransId="{4AC033D3-5457-4B0A-AF90-B723D3530AAF}"/>
    <dgm:cxn modelId="{39CC53E9-AEB3-4D7A-B0F8-B34A61AB54E6}" type="presOf" srcId="{19D6467E-6E1B-4986-97D5-3ED4E7F77E47}" destId="{F28398A9-15D4-45A6-9B17-CA134038804F}" srcOrd="1" destOrd="0" presId="urn:microsoft.com/office/officeart/2005/8/layout/cycle8"/>
    <dgm:cxn modelId="{FB621AD4-C1B6-4721-AC24-14F5474CBFC8}" type="presParOf" srcId="{E40907CF-26C5-4FFA-B7D2-B5A7EB2C9AB4}" destId="{E25A4354-85BA-4094-B9F7-A39B93104CAA}" srcOrd="0" destOrd="0" presId="urn:microsoft.com/office/officeart/2005/8/layout/cycle8"/>
    <dgm:cxn modelId="{2C525318-4FA7-4B80-B31D-8F7419A1C53A}" type="presParOf" srcId="{E40907CF-26C5-4FFA-B7D2-B5A7EB2C9AB4}" destId="{9C31DD47-84EA-4D8E-8A39-46289ED5B4E8}" srcOrd="1" destOrd="0" presId="urn:microsoft.com/office/officeart/2005/8/layout/cycle8"/>
    <dgm:cxn modelId="{A33A4B92-640A-4A9E-8E2F-283C5147E113}" type="presParOf" srcId="{E40907CF-26C5-4FFA-B7D2-B5A7EB2C9AB4}" destId="{A46D95D3-A7A9-4406-BA73-2C6840FD9EDA}" srcOrd="2" destOrd="0" presId="urn:microsoft.com/office/officeart/2005/8/layout/cycle8"/>
    <dgm:cxn modelId="{E2DE849E-9BC4-442A-8F3A-F89B6B9CB59F}" type="presParOf" srcId="{E40907CF-26C5-4FFA-B7D2-B5A7EB2C9AB4}" destId="{FD70BABD-915E-4BF4-8F6F-BFD277FA10E7}" srcOrd="3" destOrd="0" presId="urn:microsoft.com/office/officeart/2005/8/layout/cycle8"/>
    <dgm:cxn modelId="{506180D9-E54F-474A-9691-73DCB2C44AF0}" type="presParOf" srcId="{E40907CF-26C5-4FFA-B7D2-B5A7EB2C9AB4}" destId="{3659DA5F-2A66-44D7-BCA8-D85BCFFA7706}" srcOrd="4" destOrd="0" presId="urn:microsoft.com/office/officeart/2005/8/layout/cycle8"/>
    <dgm:cxn modelId="{0D1BD9EC-596F-4997-9474-64FCD6ADD1AA}" type="presParOf" srcId="{E40907CF-26C5-4FFA-B7D2-B5A7EB2C9AB4}" destId="{31CE7C92-DF56-4992-AE62-0106CBA29713}" srcOrd="5" destOrd="0" presId="urn:microsoft.com/office/officeart/2005/8/layout/cycle8"/>
    <dgm:cxn modelId="{4FCDF929-799E-49FC-84FD-4CE944DC5B16}" type="presParOf" srcId="{E40907CF-26C5-4FFA-B7D2-B5A7EB2C9AB4}" destId="{E987B40C-04C1-4FE2-A771-45A24179656B}" srcOrd="6" destOrd="0" presId="urn:microsoft.com/office/officeart/2005/8/layout/cycle8"/>
    <dgm:cxn modelId="{C4DA7DDE-466F-4114-9D01-AF3589FE3611}" type="presParOf" srcId="{E40907CF-26C5-4FFA-B7D2-B5A7EB2C9AB4}" destId="{CFA76BB5-374E-468E-AC60-5CEA8DF14B54}" srcOrd="7" destOrd="0" presId="urn:microsoft.com/office/officeart/2005/8/layout/cycle8"/>
    <dgm:cxn modelId="{E1C3CC2F-BBBC-46B7-9FAA-2326B73CD325}" type="presParOf" srcId="{E40907CF-26C5-4FFA-B7D2-B5A7EB2C9AB4}" destId="{2A56F502-5B80-4C79-94B4-1F2205E001D1}" srcOrd="8" destOrd="0" presId="urn:microsoft.com/office/officeart/2005/8/layout/cycle8"/>
    <dgm:cxn modelId="{D0642303-E049-4F4D-8CD4-EC540F538274}" type="presParOf" srcId="{E40907CF-26C5-4FFA-B7D2-B5A7EB2C9AB4}" destId="{8C9CCC2B-6491-450A-B33E-1169861A0DA2}" srcOrd="9" destOrd="0" presId="urn:microsoft.com/office/officeart/2005/8/layout/cycle8"/>
    <dgm:cxn modelId="{C65058A3-B3E5-4977-9FF6-5350E383B159}" type="presParOf" srcId="{E40907CF-26C5-4FFA-B7D2-B5A7EB2C9AB4}" destId="{24A3007F-7597-4E75-9C3D-265809A0C58D}" srcOrd="10" destOrd="0" presId="urn:microsoft.com/office/officeart/2005/8/layout/cycle8"/>
    <dgm:cxn modelId="{EBE0D4A9-3D35-4E0D-B147-D02550941DD9}" type="presParOf" srcId="{E40907CF-26C5-4FFA-B7D2-B5A7EB2C9AB4}" destId="{F28398A9-15D4-45A6-9B17-CA134038804F}" srcOrd="11" destOrd="0" presId="urn:microsoft.com/office/officeart/2005/8/layout/cycle8"/>
    <dgm:cxn modelId="{4E54D611-670A-4278-B253-5AFCA54C8F5C}" type="presParOf" srcId="{E40907CF-26C5-4FFA-B7D2-B5A7EB2C9AB4}" destId="{5C0BC00F-736A-4368-9189-EAEBFCD705F2}" srcOrd="12" destOrd="0" presId="urn:microsoft.com/office/officeart/2005/8/layout/cycle8"/>
    <dgm:cxn modelId="{5F739584-70D9-4454-9808-CEB1612958D6}" type="presParOf" srcId="{E40907CF-26C5-4FFA-B7D2-B5A7EB2C9AB4}" destId="{45CE18A7-2FCD-4A45-B810-34F7324206AA}" srcOrd="13" destOrd="0" presId="urn:microsoft.com/office/officeart/2005/8/layout/cycle8"/>
    <dgm:cxn modelId="{7DD22719-C8FC-45E5-B1B2-F7EEBCDC5728}" type="presParOf" srcId="{E40907CF-26C5-4FFA-B7D2-B5A7EB2C9AB4}" destId="{2BD5D6CD-C04E-4407-ACA7-9C957536C56A}" srcOrd="14" destOrd="0" presId="urn:microsoft.com/office/officeart/2005/8/layout/cycle8"/>
    <dgm:cxn modelId="{544183E6-2F82-4529-B329-CF8C7F43905A}" type="presParOf" srcId="{E40907CF-26C5-4FFA-B7D2-B5A7EB2C9AB4}" destId="{FD63B6A1-EF81-4534-83B3-9BB978067255}" srcOrd="15" destOrd="0" presId="urn:microsoft.com/office/officeart/2005/8/layout/cycle8"/>
    <dgm:cxn modelId="{36DCB127-7E9E-4B58-853B-3CF89706657E}" type="presParOf" srcId="{E40907CF-26C5-4FFA-B7D2-B5A7EB2C9AB4}" destId="{72270FDB-37EE-4C16-84D1-7D107168420B}" srcOrd="16" destOrd="0" presId="urn:microsoft.com/office/officeart/2005/8/layout/cycle8"/>
    <dgm:cxn modelId="{73757E54-E214-4E4D-9FF6-B2D7154A80E8}" type="presParOf" srcId="{E40907CF-26C5-4FFA-B7D2-B5A7EB2C9AB4}" destId="{A217BC21-08EE-440E-A7AD-E0F5A8475B6C}" srcOrd="17" destOrd="0" presId="urn:microsoft.com/office/officeart/2005/8/layout/cycle8"/>
    <dgm:cxn modelId="{7597FEDB-C1F9-45CB-A509-16C3CBB56DD5}" type="presParOf" srcId="{E40907CF-26C5-4FFA-B7D2-B5A7EB2C9AB4}" destId="{BE3BFE0B-89D5-4517-A0E5-947B88AE3623}" srcOrd="18" destOrd="0" presId="urn:microsoft.com/office/officeart/2005/8/layout/cycle8"/>
    <dgm:cxn modelId="{7D4C331B-16BA-49D1-92D3-1C67CC9AA0E9}" type="presParOf" srcId="{E40907CF-26C5-4FFA-B7D2-B5A7EB2C9AB4}" destId="{3510C037-56BB-4EFA-A4A1-F18DD8EDB014}" srcOrd="19" destOrd="0" presId="urn:microsoft.com/office/officeart/2005/8/layout/cycle8"/>
    <dgm:cxn modelId="{90000980-1E3F-4DEB-926C-3926E55D31DA}" type="presParOf" srcId="{E40907CF-26C5-4FFA-B7D2-B5A7EB2C9AB4}" destId="{59045D92-FF23-4806-AC33-02063BEFDD94}" srcOrd="20" destOrd="0" presId="urn:microsoft.com/office/officeart/2005/8/layout/cycle8"/>
    <dgm:cxn modelId="{9CF20373-2C13-43A5-AB57-78A0DA67FFB9}" type="presParOf" srcId="{E40907CF-26C5-4FFA-B7D2-B5A7EB2C9AB4}" destId="{3A66EE54-2F9F-4AAA-A23B-F630B5613B1A}" srcOrd="21" destOrd="0" presId="urn:microsoft.com/office/officeart/2005/8/layout/cycle8"/>
    <dgm:cxn modelId="{4FA6DCCD-B3CA-4687-9EA6-4CDEB825B2A4}" type="presParOf" srcId="{E40907CF-26C5-4FFA-B7D2-B5A7EB2C9AB4}" destId="{256B79EE-1C61-4130-92C3-E4CC4B62E4D6}" srcOrd="22" destOrd="0" presId="urn:microsoft.com/office/officeart/2005/8/layout/cycle8"/>
    <dgm:cxn modelId="{DC2C16F0-E8C5-462E-8D12-031D8D8C4CFD}" type="presParOf" srcId="{E40907CF-26C5-4FFA-B7D2-B5A7EB2C9AB4}" destId="{593DA6D7-FA49-4416-BE99-A94A216D0A2F}" srcOrd="23" destOrd="0" presId="urn:microsoft.com/office/officeart/2005/8/layout/cycle8"/>
    <dgm:cxn modelId="{4BA490F9-8D47-49FF-B2D4-08B427E3BC85}" type="presParOf" srcId="{E40907CF-26C5-4FFA-B7D2-B5A7EB2C9AB4}" destId="{63FD0AAC-3DD7-43BE-BEFA-9D5DABB9B7BD}" srcOrd="2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3F8236F-FA83-4581-B44E-84BFB50C324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D59D559A-00D4-47C9-B53C-549912DC3421}">
      <dgm:prSet phldrT="[Text]" custT="1"/>
      <dgm:spPr/>
      <dgm:t>
        <a:bodyPr/>
        <a:lstStyle/>
        <a:p>
          <a:r>
            <a:rPr lang="en-US" sz="4000" dirty="0"/>
            <a:t>Improving IT alignment</a:t>
          </a:r>
          <a:r>
            <a:rPr lang="en-US" sz="4100" dirty="0"/>
            <a:t> </a:t>
          </a:r>
        </a:p>
      </dgm:t>
    </dgm:pt>
    <dgm:pt modelId="{7507B749-4EA7-4ACE-A18A-A9FDFF70FAF9}" type="parTrans" cxnId="{850D3B93-90BD-4F05-95EE-0327C74AAFC1}">
      <dgm:prSet/>
      <dgm:spPr/>
      <dgm:t>
        <a:bodyPr/>
        <a:lstStyle/>
        <a:p>
          <a:endParaRPr lang="en-US"/>
        </a:p>
      </dgm:t>
    </dgm:pt>
    <dgm:pt modelId="{41C4F845-A261-4C90-8E1E-1BB114ACAFE6}" type="sibTrans" cxnId="{850D3B93-90BD-4F05-95EE-0327C74AAFC1}">
      <dgm:prSet/>
      <dgm:spPr/>
      <dgm:t>
        <a:bodyPr/>
        <a:lstStyle/>
        <a:p>
          <a:endParaRPr lang="en-US"/>
        </a:p>
      </dgm:t>
    </dgm:pt>
    <dgm:pt modelId="{E1197E92-B86E-4DD3-A414-51E9F4DC9CC8}">
      <dgm:prSet phldrT="[Text]"/>
      <dgm:spPr>
        <a:noFill/>
        <a:ln>
          <a:noFill/>
        </a:ln>
        <a:effectLst/>
      </dgm:spPr>
      <dgm:t>
        <a:bodyPr spcFirstLastPara="0" vert="horz" wrap="square" lIns="102870" tIns="102870" rIns="102870" bIns="102870" numCol="1" spcCol="1270" anchor="t" anchorCtr="0"/>
        <a:lstStyle/>
        <a:p>
          <a:pPr>
            <a:buFont typeface="Courier New" panose="02070309020205020404" pitchFamily="49" charset="0"/>
            <a:buChar char="o"/>
          </a:pPr>
          <a:r>
            <a:rPr lang="en-US" i="1" dirty="0">
              <a:hlinkClick xmlns:r="http://schemas.openxmlformats.org/officeDocument/2006/relationships" r:id="rId1"/>
            </a:rPr>
            <a:t>Build a Business-Aligned IT Strategy</a:t>
          </a:r>
          <a:endParaRPr lang="en-US" i="1" dirty="0"/>
        </a:p>
      </dgm:t>
    </dgm:pt>
    <dgm:pt modelId="{1F154C69-3BCD-41A8-9A26-A7F98CECA28D}" type="parTrans" cxnId="{99407AE8-5C2B-4943-BDC4-08B833C0B986}">
      <dgm:prSet/>
      <dgm:spPr/>
      <dgm:t>
        <a:bodyPr/>
        <a:lstStyle/>
        <a:p>
          <a:endParaRPr lang="en-US"/>
        </a:p>
      </dgm:t>
    </dgm:pt>
    <dgm:pt modelId="{46EF6542-B3D8-43F1-B640-91239F8B123A}" type="sibTrans" cxnId="{99407AE8-5C2B-4943-BDC4-08B833C0B986}">
      <dgm:prSet/>
      <dgm:spPr/>
      <dgm:t>
        <a:bodyPr/>
        <a:lstStyle/>
        <a:p>
          <a:endParaRPr lang="en-US"/>
        </a:p>
      </dgm:t>
    </dgm:pt>
    <dgm:pt modelId="{1DB5A53D-19A1-4550-B267-B644ADAABB2F}">
      <dgm:prSet phldrT="[Text]"/>
      <dgm:spPr/>
      <dgm:t>
        <a:bodyPr/>
        <a:lstStyle/>
        <a:p>
          <a:pPr>
            <a:buFont typeface="Courier New" panose="02070309020205020404" pitchFamily="49" charset="0"/>
            <a:buChar char="o"/>
          </a:pPr>
          <a:r>
            <a:rPr lang="en-US" i="1" dirty="0">
              <a:hlinkClick xmlns:r="http://schemas.openxmlformats.org/officeDocument/2006/relationships" r:id="rId2"/>
            </a:rPr>
            <a:t>Create an IT View of the Service Catalog</a:t>
          </a:r>
          <a:endParaRPr lang="en-US" i="1" dirty="0"/>
        </a:p>
      </dgm:t>
    </dgm:pt>
    <dgm:pt modelId="{319FCEA9-B8A4-456D-9A85-EA390EB9F6F1}" type="parTrans" cxnId="{A9671902-6D8F-497A-8F63-8F61D47AB15D}">
      <dgm:prSet/>
      <dgm:spPr/>
      <dgm:t>
        <a:bodyPr/>
        <a:lstStyle/>
        <a:p>
          <a:endParaRPr lang="en-US"/>
        </a:p>
      </dgm:t>
    </dgm:pt>
    <dgm:pt modelId="{2A435FAE-88AC-4DDD-9E19-20D55C93DB71}" type="sibTrans" cxnId="{A9671902-6D8F-497A-8F63-8F61D47AB15D}">
      <dgm:prSet/>
      <dgm:spPr/>
      <dgm:t>
        <a:bodyPr/>
        <a:lstStyle/>
        <a:p>
          <a:endParaRPr lang="en-US"/>
        </a:p>
      </dgm:t>
    </dgm:pt>
    <dgm:pt modelId="{0185C896-12F6-46EA-810B-07F1BF2C1936}">
      <dgm:prSet phldrT="[Text]"/>
      <dgm:spPr/>
      <dgm:t>
        <a:bodyPr/>
        <a:lstStyle/>
        <a:p>
          <a:pPr>
            <a:buFont typeface="Courier New" panose="02070309020205020404" pitchFamily="49" charset="0"/>
            <a:buChar char="o"/>
          </a:pPr>
          <a:r>
            <a:rPr lang="en-US" i="1" dirty="0">
              <a:hlinkClick xmlns:r="http://schemas.openxmlformats.org/officeDocument/2006/relationships" r:id="rId3"/>
            </a:rPr>
            <a:t>Application Portfolio Management Foundations </a:t>
          </a:r>
          <a:endParaRPr lang="en-US" i="1" dirty="0"/>
        </a:p>
      </dgm:t>
    </dgm:pt>
    <dgm:pt modelId="{C1DD4AA0-0BD4-4746-82E8-B6969AD55B74}" type="parTrans" cxnId="{F2CBD679-1F9C-455C-9BB3-FD961287C1F0}">
      <dgm:prSet/>
      <dgm:spPr/>
      <dgm:t>
        <a:bodyPr/>
        <a:lstStyle/>
        <a:p>
          <a:endParaRPr lang="en-US"/>
        </a:p>
      </dgm:t>
    </dgm:pt>
    <dgm:pt modelId="{E4EB1DA7-2691-4185-AFB0-92A08F8EEE9B}" type="sibTrans" cxnId="{F2CBD679-1F9C-455C-9BB3-FD961287C1F0}">
      <dgm:prSet/>
      <dgm:spPr/>
      <dgm:t>
        <a:bodyPr/>
        <a:lstStyle/>
        <a:p>
          <a:endParaRPr lang="en-US"/>
        </a:p>
      </dgm:t>
    </dgm:pt>
    <dgm:pt modelId="{5728F442-8BF1-4D40-A0B7-F94B23AB5DEE}">
      <dgm:prSet custT="1"/>
      <dgm:spPr/>
      <dgm:t>
        <a:bodyPr/>
        <a:lstStyle/>
        <a:p>
          <a:pPr>
            <a:buFont typeface="Arial" panose="020B0604020202020204" pitchFamily="34" charset="0"/>
            <a:buChar char="•"/>
          </a:pPr>
          <a:r>
            <a:rPr lang="en-US" sz="1600" dirty="0"/>
            <a:t>Success depends on IT initiatives clearly aligned to business goals, IT excellence, and driving technology innovation.</a:t>
          </a:r>
        </a:p>
      </dgm:t>
    </dgm:pt>
    <dgm:pt modelId="{9BF77DD6-F9AE-4B62-B165-D3D59B49D220}" type="parTrans" cxnId="{5B5AA9D1-37C6-4BC0-87D3-9DBF5802AFB7}">
      <dgm:prSet/>
      <dgm:spPr/>
      <dgm:t>
        <a:bodyPr/>
        <a:lstStyle/>
        <a:p>
          <a:endParaRPr lang="en-US"/>
        </a:p>
      </dgm:t>
    </dgm:pt>
    <dgm:pt modelId="{5B3189E9-802B-476B-9817-364E455F2B4D}" type="sibTrans" cxnId="{5B5AA9D1-37C6-4BC0-87D3-9DBF5802AFB7}">
      <dgm:prSet/>
      <dgm:spPr/>
      <dgm:t>
        <a:bodyPr/>
        <a:lstStyle/>
        <a:p>
          <a:endParaRPr lang="en-US"/>
        </a:p>
      </dgm:t>
    </dgm:pt>
    <dgm:pt modelId="{4ACD98FE-DB8E-4E80-902A-0E735BA17694}">
      <dgm:prSet custT="1"/>
      <dgm:spPr/>
      <dgm:t>
        <a:bodyPr/>
        <a:lstStyle/>
        <a:p>
          <a:pPr>
            <a:buFont typeface="Arial" panose="020B0604020202020204" pitchFamily="34" charset="0"/>
            <a:buChar char="•"/>
          </a:pPr>
          <a:endParaRPr lang="en-US" sz="1600" dirty="0"/>
        </a:p>
      </dgm:t>
    </dgm:pt>
    <dgm:pt modelId="{165E5540-D9CD-42D4-B4F0-5C1DC23D884B}" type="parTrans" cxnId="{EF221592-AD9F-4157-B505-9D05A07F217B}">
      <dgm:prSet/>
      <dgm:spPr/>
      <dgm:t>
        <a:bodyPr/>
        <a:lstStyle/>
        <a:p>
          <a:endParaRPr lang="en-US"/>
        </a:p>
      </dgm:t>
    </dgm:pt>
    <dgm:pt modelId="{60653C71-D86D-4D53-B022-E873D5237E92}" type="sibTrans" cxnId="{EF221592-AD9F-4157-B505-9D05A07F217B}">
      <dgm:prSet/>
      <dgm:spPr/>
      <dgm:t>
        <a:bodyPr/>
        <a:lstStyle/>
        <a:p>
          <a:endParaRPr lang="en-US"/>
        </a:p>
      </dgm:t>
    </dgm:pt>
    <dgm:pt modelId="{5E14ADED-DEBD-4E69-A8E3-72E2BB4D740B}">
      <dgm:prSet/>
      <dgm:spPr/>
      <dgm:t>
        <a:bodyPr/>
        <a:lstStyle/>
        <a:p>
          <a:pPr>
            <a:buFont typeface="Courier New" panose="02070309020205020404" pitchFamily="49" charset="0"/>
            <a:buChar char="o"/>
          </a:pPr>
          <a:r>
            <a:rPr lang="en-US" i="1" dirty="0">
              <a:hlinkClick xmlns:r="http://schemas.openxmlformats.org/officeDocument/2006/relationships" r:id="rId4"/>
            </a:rPr>
            <a:t>Make Your IT Governance Adaptable</a:t>
          </a:r>
          <a:endParaRPr lang="en-US" i="1" dirty="0"/>
        </a:p>
      </dgm:t>
    </dgm:pt>
    <dgm:pt modelId="{C7D67256-DC6B-4C6B-99A7-20D96A6A55BA}" type="parTrans" cxnId="{7B98050D-B1F7-4B6B-B9BA-D2C5C393EF40}">
      <dgm:prSet/>
      <dgm:spPr/>
      <dgm:t>
        <a:bodyPr/>
        <a:lstStyle/>
        <a:p>
          <a:endParaRPr lang="en-US"/>
        </a:p>
      </dgm:t>
    </dgm:pt>
    <dgm:pt modelId="{11FFE727-9A6E-4C9A-9628-273BBB445798}" type="sibTrans" cxnId="{7B98050D-B1F7-4B6B-B9BA-D2C5C393EF40}">
      <dgm:prSet/>
      <dgm:spPr/>
      <dgm:t>
        <a:bodyPr/>
        <a:lstStyle/>
        <a:p>
          <a:endParaRPr lang="en-US"/>
        </a:p>
      </dgm:t>
    </dgm:pt>
    <dgm:pt modelId="{A654EC69-83A9-461D-8E29-077E34688C12}">
      <dgm:prSet custT="1"/>
      <dgm:spPr/>
      <dgm:t>
        <a:bodyPr/>
        <a:lstStyle/>
        <a:p>
          <a:pPr>
            <a:buFont typeface="Arial" panose="020B0604020202020204" pitchFamily="34" charset="0"/>
            <a:buChar char="•"/>
          </a:pPr>
          <a:r>
            <a:rPr lang="en-US" sz="1600" dirty="0"/>
            <a:t>Governance isn’t optional, so keep it simple and make it flexible.</a:t>
          </a:r>
        </a:p>
      </dgm:t>
    </dgm:pt>
    <dgm:pt modelId="{9A26814D-33A3-4EC8-B967-7CDD6E5DF689}" type="parTrans" cxnId="{E886F587-CC0C-4826-8ED1-98AD86BEEDE3}">
      <dgm:prSet/>
      <dgm:spPr/>
      <dgm:t>
        <a:bodyPr/>
        <a:lstStyle/>
        <a:p>
          <a:endParaRPr lang="en-US"/>
        </a:p>
      </dgm:t>
    </dgm:pt>
    <dgm:pt modelId="{D6F80B97-BF90-4C7D-90F3-2E723A7D7810}" type="sibTrans" cxnId="{E886F587-CC0C-4826-8ED1-98AD86BEEDE3}">
      <dgm:prSet/>
      <dgm:spPr/>
      <dgm:t>
        <a:bodyPr/>
        <a:lstStyle/>
        <a:p>
          <a:endParaRPr lang="en-US"/>
        </a:p>
      </dgm:t>
    </dgm:pt>
    <dgm:pt modelId="{D9854EAD-FC3C-48B6-9F96-3ADA51F43531}">
      <dgm:prSet custT="1"/>
      <dgm:spPr/>
      <dgm:t>
        <a:bodyPr/>
        <a:lstStyle/>
        <a:p>
          <a:pPr>
            <a:buFont typeface="Arial" panose="020B0604020202020204" pitchFamily="34" charset="0"/>
            <a:buChar char="•"/>
          </a:pPr>
          <a:r>
            <a:rPr lang="en-US" sz="1600" dirty="0"/>
            <a:t>Unlock the full value of your service catalog with technical components.</a:t>
          </a:r>
        </a:p>
      </dgm:t>
    </dgm:pt>
    <dgm:pt modelId="{5DD436FE-9F74-4866-93CB-2FC9A0FBDF98}" type="parTrans" cxnId="{D591CA14-41B6-4F6E-A534-A664177321FB}">
      <dgm:prSet/>
      <dgm:spPr/>
      <dgm:t>
        <a:bodyPr/>
        <a:lstStyle/>
        <a:p>
          <a:endParaRPr lang="en-US"/>
        </a:p>
      </dgm:t>
    </dgm:pt>
    <dgm:pt modelId="{75525DD9-FE93-4F27-8257-8BFB0B91C0C1}" type="sibTrans" cxnId="{D591CA14-41B6-4F6E-A534-A664177321FB}">
      <dgm:prSet/>
      <dgm:spPr/>
      <dgm:t>
        <a:bodyPr/>
        <a:lstStyle/>
        <a:p>
          <a:endParaRPr lang="en-US"/>
        </a:p>
      </dgm:t>
    </dgm:pt>
    <dgm:pt modelId="{82AA9656-C3BC-42FE-8F62-6431E8667F2E}">
      <dgm:prSet custT="1"/>
      <dgm:spPr/>
      <dgm:t>
        <a:bodyPr/>
        <a:lstStyle/>
        <a:p>
          <a:pPr>
            <a:buFont typeface="Courier New" panose="02070309020205020404" pitchFamily="49" charset="0"/>
            <a:buChar char="o"/>
          </a:pPr>
          <a:r>
            <a:rPr lang="en-US" sz="1600" dirty="0"/>
            <a:t>Ensure your application portfolio delivers the best possible return on investment.</a:t>
          </a:r>
        </a:p>
      </dgm:t>
    </dgm:pt>
    <dgm:pt modelId="{52472430-508E-46CA-BC4D-C0FCD8CBB9F4}" type="parTrans" cxnId="{7D197008-F53D-4C44-8A36-F8365DBB3575}">
      <dgm:prSet/>
      <dgm:spPr/>
      <dgm:t>
        <a:bodyPr/>
        <a:lstStyle/>
        <a:p>
          <a:endParaRPr lang="en-US"/>
        </a:p>
      </dgm:t>
    </dgm:pt>
    <dgm:pt modelId="{CD7096C0-D208-4D62-AD8E-581AC9104094}" type="sibTrans" cxnId="{7D197008-F53D-4C44-8A36-F8365DBB3575}">
      <dgm:prSet/>
      <dgm:spPr/>
      <dgm:t>
        <a:bodyPr/>
        <a:lstStyle/>
        <a:p>
          <a:endParaRPr lang="en-US"/>
        </a:p>
      </dgm:t>
    </dgm:pt>
    <dgm:pt modelId="{D2520E9B-994A-4B16-AAA5-6DFF371E9028}" type="pres">
      <dgm:prSet presAssocID="{23F8236F-FA83-4581-B44E-84BFB50C324F}" presName="vert0" presStyleCnt="0">
        <dgm:presLayoutVars>
          <dgm:dir/>
          <dgm:animOne val="branch"/>
          <dgm:animLvl val="lvl"/>
        </dgm:presLayoutVars>
      </dgm:prSet>
      <dgm:spPr/>
    </dgm:pt>
    <dgm:pt modelId="{D2D77949-37AF-45C9-BEE6-9FB86EF9FB2C}" type="pres">
      <dgm:prSet presAssocID="{D59D559A-00D4-47C9-B53C-549912DC3421}" presName="thickLine" presStyleLbl="alignNode1" presStyleIdx="0" presStyleCnt="1"/>
      <dgm:spPr/>
    </dgm:pt>
    <dgm:pt modelId="{1A81FADC-F829-484D-B5E2-A05DC0C65B23}" type="pres">
      <dgm:prSet presAssocID="{D59D559A-00D4-47C9-B53C-549912DC3421}" presName="horz1" presStyleCnt="0"/>
      <dgm:spPr/>
    </dgm:pt>
    <dgm:pt modelId="{862FF422-C032-4ABB-9C71-9E53FB75FAA2}" type="pres">
      <dgm:prSet presAssocID="{D59D559A-00D4-47C9-B53C-549912DC3421}" presName="tx1" presStyleLbl="revTx" presStyleIdx="0" presStyleCnt="10"/>
      <dgm:spPr/>
    </dgm:pt>
    <dgm:pt modelId="{B969B4A9-7F6B-48E5-9328-DA12A0FA02D9}" type="pres">
      <dgm:prSet presAssocID="{D59D559A-00D4-47C9-B53C-549912DC3421}" presName="vert1" presStyleCnt="0"/>
      <dgm:spPr/>
    </dgm:pt>
    <dgm:pt modelId="{E7EBF9FC-4DA4-4958-B709-8FF38FA25C87}" type="pres">
      <dgm:prSet presAssocID="{E1197E92-B86E-4DD3-A414-51E9F4DC9CC8}" presName="vertSpace2a" presStyleCnt="0"/>
      <dgm:spPr/>
    </dgm:pt>
    <dgm:pt modelId="{E3E7E5EA-5025-446B-88F9-290ECD199A6A}" type="pres">
      <dgm:prSet presAssocID="{E1197E92-B86E-4DD3-A414-51E9F4DC9CC8}" presName="horz2" presStyleCnt="0"/>
      <dgm:spPr/>
    </dgm:pt>
    <dgm:pt modelId="{2CCDBF71-44D0-4A7F-AA6D-8020894A0598}" type="pres">
      <dgm:prSet presAssocID="{E1197E92-B86E-4DD3-A414-51E9F4DC9CC8}" presName="horzSpace2" presStyleCnt="0"/>
      <dgm:spPr/>
    </dgm:pt>
    <dgm:pt modelId="{876BBC20-14A9-41A4-9B9D-1A88FA771B79}" type="pres">
      <dgm:prSet presAssocID="{E1197E92-B86E-4DD3-A414-51E9F4DC9CC8}" presName="tx2" presStyleLbl="revTx" presStyleIdx="1" presStyleCnt="10"/>
      <dgm:spPr>
        <a:xfrm>
          <a:off x="2513322" y="53660"/>
          <a:ext cx="4500600" cy="1020294"/>
        </a:xfrm>
        <a:prstGeom prst="rect">
          <a:avLst/>
        </a:prstGeom>
      </dgm:spPr>
    </dgm:pt>
    <dgm:pt modelId="{92D89520-DF39-474F-A9EC-28FA9BFCA343}" type="pres">
      <dgm:prSet presAssocID="{E1197E92-B86E-4DD3-A414-51E9F4DC9CC8}" presName="vert2" presStyleCnt="0"/>
      <dgm:spPr/>
    </dgm:pt>
    <dgm:pt modelId="{A96C46E5-64ED-43AB-B863-B34B1DA8055F}" type="pres">
      <dgm:prSet presAssocID="{5728F442-8BF1-4D40-A0B7-F94B23AB5DEE}" presName="horz3" presStyleCnt="0"/>
      <dgm:spPr/>
    </dgm:pt>
    <dgm:pt modelId="{7B85FB36-47D3-4186-BBB4-C4587FE3F72C}" type="pres">
      <dgm:prSet presAssocID="{5728F442-8BF1-4D40-A0B7-F94B23AB5DEE}" presName="horzSpace3" presStyleCnt="0"/>
      <dgm:spPr/>
    </dgm:pt>
    <dgm:pt modelId="{19A1F8F1-7838-45C6-B92C-08A7C91C3D59}" type="pres">
      <dgm:prSet presAssocID="{5728F442-8BF1-4D40-A0B7-F94B23AB5DEE}" presName="tx3" presStyleLbl="revTx" presStyleIdx="2" presStyleCnt="10"/>
      <dgm:spPr/>
    </dgm:pt>
    <dgm:pt modelId="{92D31802-2B40-42E4-9646-EFEDE2183056}" type="pres">
      <dgm:prSet presAssocID="{5728F442-8BF1-4D40-A0B7-F94B23AB5DEE}" presName="vert3" presStyleCnt="0"/>
      <dgm:spPr/>
    </dgm:pt>
    <dgm:pt modelId="{7C880EEF-7B59-40EB-A77F-CB69F7391FF0}" type="pres">
      <dgm:prSet presAssocID="{E1197E92-B86E-4DD3-A414-51E9F4DC9CC8}" presName="thinLine2b" presStyleLbl="callout" presStyleIdx="0" presStyleCnt="5"/>
      <dgm:spPr/>
    </dgm:pt>
    <dgm:pt modelId="{BC529809-41BF-456C-ACC9-AC7A4AA7AA40}" type="pres">
      <dgm:prSet presAssocID="{E1197E92-B86E-4DD3-A414-51E9F4DC9CC8}" presName="vertSpace2b" presStyleCnt="0"/>
      <dgm:spPr/>
    </dgm:pt>
    <dgm:pt modelId="{2081F78B-E432-4FA0-B8A4-047E68833A4F}" type="pres">
      <dgm:prSet presAssocID="{4ACD98FE-DB8E-4E80-902A-0E735BA17694}" presName="horz2" presStyleCnt="0"/>
      <dgm:spPr/>
    </dgm:pt>
    <dgm:pt modelId="{04282F5E-3DB4-40AD-A326-3619AC2A5D58}" type="pres">
      <dgm:prSet presAssocID="{4ACD98FE-DB8E-4E80-902A-0E735BA17694}" presName="horzSpace2" presStyleCnt="0"/>
      <dgm:spPr/>
    </dgm:pt>
    <dgm:pt modelId="{5628AD39-7FAF-4F3F-B60C-5A0D27444B25}" type="pres">
      <dgm:prSet presAssocID="{4ACD98FE-DB8E-4E80-902A-0E735BA17694}" presName="tx2" presStyleLbl="revTx" presStyleIdx="3" presStyleCnt="10"/>
      <dgm:spPr/>
    </dgm:pt>
    <dgm:pt modelId="{FF3C1269-F909-4A53-9A32-50EA90923408}" type="pres">
      <dgm:prSet presAssocID="{4ACD98FE-DB8E-4E80-902A-0E735BA17694}" presName="vert2" presStyleCnt="0"/>
      <dgm:spPr/>
    </dgm:pt>
    <dgm:pt modelId="{4AC05659-E883-4C83-93DD-DF1C215C97BC}" type="pres">
      <dgm:prSet presAssocID="{4ACD98FE-DB8E-4E80-902A-0E735BA17694}" presName="thinLine2b" presStyleLbl="callout" presStyleIdx="1" presStyleCnt="5" custLinFactNeighborX="311"/>
      <dgm:spPr/>
    </dgm:pt>
    <dgm:pt modelId="{37BAF772-4ADC-4B34-94C1-B5CDF6305A3A}" type="pres">
      <dgm:prSet presAssocID="{4ACD98FE-DB8E-4E80-902A-0E735BA17694}" presName="vertSpace2b" presStyleCnt="0"/>
      <dgm:spPr/>
    </dgm:pt>
    <dgm:pt modelId="{D5DBABAD-22FB-4ED5-9193-49B0AEB54A66}" type="pres">
      <dgm:prSet presAssocID="{5E14ADED-DEBD-4E69-A8E3-72E2BB4D740B}" presName="horz2" presStyleCnt="0"/>
      <dgm:spPr/>
    </dgm:pt>
    <dgm:pt modelId="{FD1395CF-A6E1-4791-A531-3BBD5C8F813D}" type="pres">
      <dgm:prSet presAssocID="{5E14ADED-DEBD-4E69-A8E3-72E2BB4D740B}" presName="horzSpace2" presStyleCnt="0"/>
      <dgm:spPr/>
    </dgm:pt>
    <dgm:pt modelId="{9910613B-802F-4B3F-9F3D-C8AA27BDABEB}" type="pres">
      <dgm:prSet presAssocID="{5E14ADED-DEBD-4E69-A8E3-72E2BB4D740B}" presName="tx2" presStyleLbl="revTx" presStyleIdx="4" presStyleCnt="10" custLinFactY="-6678" custLinFactNeighborX="622" custLinFactNeighborY="-100000"/>
      <dgm:spPr/>
    </dgm:pt>
    <dgm:pt modelId="{EEA6E49A-A7A2-4076-BE7E-BBDA5A6196F7}" type="pres">
      <dgm:prSet presAssocID="{5E14ADED-DEBD-4E69-A8E3-72E2BB4D740B}" presName="vert2" presStyleCnt="0"/>
      <dgm:spPr/>
    </dgm:pt>
    <dgm:pt modelId="{274972D9-158E-41E2-8E5B-D71E2DA39B55}" type="pres">
      <dgm:prSet presAssocID="{A654EC69-83A9-461D-8E29-077E34688C12}" presName="horz3" presStyleCnt="0"/>
      <dgm:spPr/>
    </dgm:pt>
    <dgm:pt modelId="{F2C17AD4-FB09-407C-9F7F-9190A02F6D0D}" type="pres">
      <dgm:prSet presAssocID="{A654EC69-83A9-461D-8E29-077E34688C12}" presName="horzSpace3" presStyleCnt="0"/>
      <dgm:spPr/>
    </dgm:pt>
    <dgm:pt modelId="{4804103D-0509-45F8-A860-54DBEF282C6F}" type="pres">
      <dgm:prSet presAssocID="{A654EC69-83A9-461D-8E29-077E34688C12}" presName="tx3" presStyleLbl="revTx" presStyleIdx="5" presStyleCnt="10" custLinFactY="-2648" custLinFactNeighborX="768" custLinFactNeighborY="-100000"/>
      <dgm:spPr/>
    </dgm:pt>
    <dgm:pt modelId="{E9E088F4-2523-42D8-AF5E-EEC7B1B5D0D2}" type="pres">
      <dgm:prSet presAssocID="{A654EC69-83A9-461D-8E29-077E34688C12}" presName="vert3" presStyleCnt="0"/>
      <dgm:spPr/>
    </dgm:pt>
    <dgm:pt modelId="{6F2BB08D-0DFD-4573-99AB-1E588B7C25A4}" type="pres">
      <dgm:prSet presAssocID="{5E14ADED-DEBD-4E69-A8E3-72E2BB4D740B}" presName="thinLine2b" presStyleLbl="callout" presStyleIdx="2" presStyleCnt="5"/>
      <dgm:spPr/>
    </dgm:pt>
    <dgm:pt modelId="{EB58F885-4B1A-488F-80E3-488D60979543}" type="pres">
      <dgm:prSet presAssocID="{5E14ADED-DEBD-4E69-A8E3-72E2BB4D740B}" presName="vertSpace2b" presStyleCnt="0"/>
      <dgm:spPr/>
    </dgm:pt>
    <dgm:pt modelId="{D840268E-5749-40DF-8F3D-56BCCB361BA8}" type="pres">
      <dgm:prSet presAssocID="{1DB5A53D-19A1-4550-B267-B644ADAABB2F}" presName="horz2" presStyleCnt="0"/>
      <dgm:spPr/>
    </dgm:pt>
    <dgm:pt modelId="{57EDB909-6C8D-484F-B259-58C51AF71C96}" type="pres">
      <dgm:prSet presAssocID="{1DB5A53D-19A1-4550-B267-B644ADAABB2F}" presName="horzSpace2" presStyleCnt="0"/>
      <dgm:spPr/>
    </dgm:pt>
    <dgm:pt modelId="{AD4CA0F0-6C7C-4016-A92A-37FA2BF4C6D7}" type="pres">
      <dgm:prSet presAssocID="{1DB5A53D-19A1-4550-B267-B644ADAABB2F}" presName="tx2" presStyleLbl="revTx" presStyleIdx="6" presStyleCnt="10" custLinFactY="-11" custLinFactNeighborX="622" custLinFactNeighborY="-100000"/>
      <dgm:spPr/>
    </dgm:pt>
    <dgm:pt modelId="{B1452A9E-E5B2-4DAF-BD3C-72B281052B14}" type="pres">
      <dgm:prSet presAssocID="{1DB5A53D-19A1-4550-B267-B644ADAABB2F}" presName="vert2" presStyleCnt="0"/>
      <dgm:spPr/>
    </dgm:pt>
    <dgm:pt modelId="{4EAD1342-CA1D-4301-BE65-DB1C2FE26673}" type="pres">
      <dgm:prSet presAssocID="{D9854EAD-FC3C-48B6-9F96-3ADA51F43531}" presName="horz3" presStyleCnt="0"/>
      <dgm:spPr/>
    </dgm:pt>
    <dgm:pt modelId="{8F70CB3A-5091-4A33-86F9-7D908998F761}" type="pres">
      <dgm:prSet presAssocID="{D9854EAD-FC3C-48B6-9F96-3ADA51F43531}" presName="horzSpace3" presStyleCnt="0"/>
      <dgm:spPr/>
    </dgm:pt>
    <dgm:pt modelId="{895A54A7-17F2-4CAD-A32B-85C081AE59BC}" type="pres">
      <dgm:prSet presAssocID="{D9854EAD-FC3C-48B6-9F96-3ADA51F43531}" presName="tx3" presStyleLbl="revTx" presStyleIdx="7" presStyleCnt="10" custLinFactY="-3821" custLinFactNeighborX="-862" custLinFactNeighborY="-100000"/>
      <dgm:spPr/>
    </dgm:pt>
    <dgm:pt modelId="{AC66A805-768C-4150-B938-6955CA0BEDB5}" type="pres">
      <dgm:prSet presAssocID="{D9854EAD-FC3C-48B6-9F96-3ADA51F43531}" presName="vert3" presStyleCnt="0"/>
      <dgm:spPr/>
    </dgm:pt>
    <dgm:pt modelId="{F97020E8-6249-4ADB-9A6A-475218C93C51}" type="pres">
      <dgm:prSet presAssocID="{1DB5A53D-19A1-4550-B267-B644ADAABB2F}" presName="thinLine2b" presStyleLbl="callout" presStyleIdx="3" presStyleCnt="5"/>
      <dgm:spPr/>
    </dgm:pt>
    <dgm:pt modelId="{F8E9B88E-AAA8-4772-A3E5-E9AC07FE7B54}" type="pres">
      <dgm:prSet presAssocID="{1DB5A53D-19A1-4550-B267-B644ADAABB2F}" presName="vertSpace2b" presStyleCnt="0"/>
      <dgm:spPr/>
    </dgm:pt>
    <dgm:pt modelId="{899ABF67-6359-44F7-A7AE-52EB7B5422E3}" type="pres">
      <dgm:prSet presAssocID="{0185C896-12F6-46EA-810B-07F1BF2C1936}" presName="horz2" presStyleCnt="0"/>
      <dgm:spPr/>
    </dgm:pt>
    <dgm:pt modelId="{2C90291B-42E1-47D8-A87C-CA66F761CF95}" type="pres">
      <dgm:prSet presAssocID="{0185C896-12F6-46EA-810B-07F1BF2C1936}" presName="horzSpace2" presStyleCnt="0"/>
      <dgm:spPr/>
    </dgm:pt>
    <dgm:pt modelId="{B68F9756-68E1-4CEE-9D93-518643757E69}" type="pres">
      <dgm:prSet presAssocID="{0185C896-12F6-46EA-810B-07F1BF2C1936}" presName="tx2" presStyleLbl="revTx" presStyleIdx="8" presStyleCnt="10" custLinFactY="-1916" custLinFactNeighborY="-100000"/>
      <dgm:spPr/>
    </dgm:pt>
    <dgm:pt modelId="{E0BACCB7-9EC2-47AD-BC99-D9E2DD7F62B9}" type="pres">
      <dgm:prSet presAssocID="{0185C896-12F6-46EA-810B-07F1BF2C1936}" presName="vert2" presStyleCnt="0"/>
      <dgm:spPr/>
    </dgm:pt>
    <dgm:pt modelId="{68617621-B2E8-4318-8626-37098AABE74B}" type="pres">
      <dgm:prSet presAssocID="{82AA9656-C3BC-42FE-8F62-6431E8667F2E}" presName="horz3" presStyleCnt="0"/>
      <dgm:spPr/>
    </dgm:pt>
    <dgm:pt modelId="{0BC7A05E-01AC-4F2D-A4ED-42E1222A9A1D}" type="pres">
      <dgm:prSet presAssocID="{82AA9656-C3BC-42FE-8F62-6431E8667F2E}" presName="horzSpace3" presStyleCnt="0"/>
      <dgm:spPr/>
    </dgm:pt>
    <dgm:pt modelId="{07DA94C3-7EB6-4176-96C6-6814A876A1FF}" type="pres">
      <dgm:prSet presAssocID="{82AA9656-C3BC-42FE-8F62-6431E8667F2E}" presName="tx3" presStyleLbl="revTx" presStyleIdx="9" presStyleCnt="10" custLinFactY="-963" custLinFactNeighborX="-431" custLinFactNeighborY="-100000"/>
      <dgm:spPr/>
    </dgm:pt>
    <dgm:pt modelId="{32B3730D-E448-434A-90C8-AFC41E2BF411}" type="pres">
      <dgm:prSet presAssocID="{82AA9656-C3BC-42FE-8F62-6431E8667F2E}" presName="vert3" presStyleCnt="0"/>
      <dgm:spPr/>
    </dgm:pt>
    <dgm:pt modelId="{AC5B00F5-8318-4DB4-B975-00924BBA3DDF}" type="pres">
      <dgm:prSet presAssocID="{0185C896-12F6-46EA-810B-07F1BF2C1936}" presName="thinLine2b" presStyleLbl="callout" presStyleIdx="4" presStyleCnt="5"/>
      <dgm:spPr/>
    </dgm:pt>
    <dgm:pt modelId="{2C3F83D0-3512-4ABD-A1C8-C706671E3B6C}" type="pres">
      <dgm:prSet presAssocID="{0185C896-12F6-46EA-810B-07F1BF2C1936}" presName="vertSpace2b" presStyleCnt="0"/>
      <dgm:spPr/>
    </dgm:pt>
  </dgm:ptLst>
  <dgm:cxnLst>
    <dgm:cxn modelId="{A9671902-6D8F-497A-8F63-8F61D47AB15D}" srcId="{D59D559A-00D4-47C9-B53C-549912DC3421}" destId="{1DB5A53D-19A1-4550-B267-B644ADAABB2F}" srcOrd="3" destOrd="0" parTransId="{319FCEA9-B8A4-456D-9A85-EA390EB9F6F1}" sibTransId="{2A435FAE-88AC-4DDD-9E19-20D55C93DB71}"/>
    <dgm:cxn modelId="{7D197008-F53D-4C44-8A36-F8365DBB3575}" srcId="{0185C896-12F6-46EA-810B-07F1BF2C1936}" destId="{82AA9656-C3BC-42FE-8F62-6431E8667F2E}" srcOrd="0" destOrd="0" parTransId="{52472430-508E-46CA-BC4D-C0FCD8CBB9F4}" sibTransId="{CD7096C0-D208-4D62-AD8E-581AC9104094}"/>
    <dgm:cxn modelId="{7B98050D-B1F7-4B6B-B9BA-D2C5C393EF40}" srcId="{D59D559A-00D4-47C9-B53C-549912DC3421}" destId="{5E14ADED-DEBD-4E69-A8E3-72E2BB4D740B}" srcOrd="2" destOrd="0" parTransId="{C7D67256-DC6B-4C6B-99A7-20D96A6A55BA}" sibTransId="{11FFE727-9A6E-4C9A-9628-273BBB445798}"/>
    <dgm:cxn modelId="{D591CA14-41B6-4F6E-A534-A664177321FB}" srcId="{1DB5A53D-19A1-4550-B267-B644ADAABB2F}" destId="{D9854EAD-FC3C-48B6-9F96-3ADA51F43531}" srcOrd="0" destOrd="0" parTransId="{5DD436FE-9F74-4866-93CB-2FC9A0FBDF98}" sibTransId="{75525DD9-FE93-4F27-8257-8BFB0B91C0C1}"/>
    <dgm:cxn modelId="{CE33541C-E4BE-4D44-BD64-B688AE8E4528}" type="presOf" srcId="{5728F442-8BF1-4D40-A0B7-F94B23AB5DEE}" destId="{19A1F8F1-7838-45C6-B92C-08A7C91C3D59}" srcOrd="0" destOrd="0" presId="urn:microsoft.com/office/officeart/2008/layout/LinedList"/>
    <dgm:cxn modelId="{9D4DB734-7BD2-4060-9BCB-9DEDEFDC2EDF}" type="presOf" srcId="{A654EC69-83A9-461D-8E29-077E34688C12}" destId="{4804103D-0509-45F8-A860-54DBEF282C6F}" srcOrd="0" destOrd="0" presId="urn:microsoft.com/office/officeart/2008/layout/LinedList"/>
    <dgm:cxn modelId="{78CBD140-2D1E-434E-A533-ACC504A2EBC4}" type="presOf" srcId="{D9854EAD-FC3C-48B6-9F96-3ADA51F43531}" destId="{895A54A7-17F2-4CAD-A32B-85C081AE59BC}" srcOrd="0" destOrd="0" presId="urn:microsoft.com/office/officeart/2008/layout/LinedList"/>
    <dgm:cxn modelId="{C4C8316F-A7CB-4F96-B334-358FBAC0DFE0}" type="presOf" srcId="{0185C896-12F6-46EA-810B-07F1BF2C1936}" destId="{B68F9756-68E1-4CEE-9D93-518643757E69}" srcOrd="0" destOrd="0" presId="urn:microsoft.com/office/officeart/2008/layout/LinedList"/>
    <dgm:cxn modelId="{3D5BCF55-4705-480D-A70C-BF8860AE0A28}" type="presOf" srcId="{5E14ADED-DEBD-4E69-A8E3-72E2BB4D740B}" destId="{9910613B-802F-4B3F-9F3D-C8AA27BDABEB}" srcOrd="0" destOrd="0" presId="urn:microsoft.com/office/officeart/2008/layout/LinedList"/>
    <dgm:cxn modelId="{F2CBD679-1F9C-455C-9BB3-FD961287C1F0}" srcId="{D59D559A-00D4-47C9-B53C-549912DC3421}" destId="{0185C896-12F6-46EA-810B-07F1BF2C1936}" srcOrd="4" destOrd="0" parTransId="{C1DD4AA0-0BD4-4746-82E8-B6969AD55B74}" sibTransId="{E4EB1DA7-2691-4185-AFB0-92A08F8EEE9B}"/>
    <dgm:cxn modelId="{E886F587-CC0C-4826-8ED1-98AD86BEEDE3}" srcId="{5E14ADED-DEBD-4E69-A8E3-72E2BB4D740B}" destId="{A654EC69-83A9-461D-8E29-077E34688C12}" srcOrd="0" destOrd="0" parTransId="{9A26814D-33A3-4EC8-B967-7CDD6E5DF689}" sibTransId="{D6F80B97-BF90-4C7D-90F3-2E723A7D7810}"/>
    <dgm:cxn modelId="{9AF45D8C-DA35-40C9-AC30-C619B57EB4B9}" type="presOf" srcId="{1DB5A53D-19A1-4550-B267-B644ADAABB2F}" destId="{AD4CA0F0-6C7C-4016-A92A-37FA2BF4C6D7}" srcOrd="0" destOrd="0" presId="urn:microsoft.com/office/officeart/2008/layout/LinedList"/>
    <dgm:cxn modelId="{EF221592-AD9F-4157-B505-9D05A07F217B}" srcId="{D59D559A-00D4-47C9-B53C-549912DC3421}" destId="{4ACD98FE-DB8E-4E80-902A-0E735BA17694}" srcOrd="1" destOrd="0" parTransId="{165E5540-D9CD-42D4-B4F0-5C1DC23D884B}" sibTransId="{60653C71-D86D-4D53-B022-E873D5237E92}"/>
    <dgm:cxn modelId="{850D3B93-90BD-4F05-95EE-0327C74AAFC1}" srcId="{23F8236F-FA83-4581-B44E-84BFB50C324F}" destId="{D59D559A-00D4-47C9-B53C-549912DC3421}" srcOrd="0" destOrd="0" parTransId="{7507B749-4EA7-4ACE-A18A-A9FDFF70FAF9}" sibTransId="{41C4F845-A261-4C90-8E1E-1BB114ACAFE6}"/>
    <dgm:cxn modelId="{3B8A5D9C-878C-464E-B37B-4760013F286E}" type="presOf" srcId="{82AA9656-C3BC-42FE-8F62-6431E8667F2E}" destId="{07DA94C3-7EB6-4176-96C6-6814A876A1FF}" srcOrd="0" destOrd="0" presId="urn:microsoft.com/office/officeart/2008/layout/LinedList"/>
    <dgm:cxn modelId="{1A6C429D-8BD3-4A5F-8D72-B50CB614D35F}" type="presOf" srcId="{23F8236F-FA83-4581-B44E-84BFB50C324F}" destId="{D2520E9B-994A-4B16-AAA5-6DFF371E9028}" srcOrd="0" destOrd="0" presId="urn:microsoft.com/office/officeart/2008/layout/LinedList"/>
    <dgm:cxn modelId="{81C2C4B2-320A-4767-B562-6343F2F8D832}" type="presOf" srcId="{4ACD98FE-DB8E-4E80-902A-0E735BA17694}" destId="{5628AD39-7FAF-4F3F-B60C-5A0D27444B25}" srcOrd="0" destOrd="0" presId="urn:microsoft.com/office/officeart/2008/layout/LinedList"/>
    <dgm:cxn modelId="{D6DBD1C6-54F0-4506-8FCE-F42D23C75158}" type="presOf" srcId="{D59D559A-00D4-47C9-B53C-549912DC3421}" destId="{862FF422-C032-4ABB-9C71-9E53FB75FAA2}" srcOrd="0" destOrd="0" presId="urn:microsoft.com/office/officeart/2008/layout/LinedList"/>
    <dgm:cxn modelId="{5B5AA9D1-37C6-4BC0-87D3-9DBF5802AFB7}" srcId="{E1197E92-B86E-4DD3-A414-51E9F4DC9CC8}" destId="{5728F442-8BF1-4D40-A0B7-F94B23AB5DEE}" srcOrd="0" destOrd="0" parTransId="{9BF77DD6-F9AE-4B62-B165-D3D59B49D220}" sibTransId="{5B3189E9-802B-476B-9817-364E455F2B4D}"/>
    <dgm:cxn modelId="{A2F2A6DD-967E-42BF-9C3F-81BB936BE070}" type="presOf" srcId="{E1197E92-B86E-4DD3-A414-51E9F4DC9CC8}" destId="{876BBC20-14A9-41A4-9B9D-1A88FA771B79}" srcOrd="0" destOrd="0" presId="urn:microsoft.com/office/officeart/2008/layout/LinedList"/>
    <dgm:cxn modelId="{99407AE8-5C2B-4943-BDC4-08B833C0B986}" srcId="{D59D559A-00D4-47C9-B53C-549912DC3421}" destId="{E1197E92-B86E-4DD3-A414-51E9F4DC9CC8}" srcOrd="0" destOrd="0" parTransId="{1F154C69-3BCD-41A8-9A26-A7F98CECA28D}" sibTransId="{46EF6542-B3D8-43F1-B640-91239F8B123A}"/>
    <dgm:cxn modelId="{3A4E4EFF-0027-4044-AA53-B8EA6272F720}" type="presParOf" srcId="{D2520E9B-994A-4B16-AAA5-6DFF371E9028}" destId="{D2D77949-37AF-45C9-BEE6-9FB86EF9FB2C}" srcOrd="0" destOrd="0" presId="urn:microsoft.com/office/officeart/2008/layout/LinedList"/>
    <dgm:cxn modelId="{EBDD736E-AF72-49F4-9761-0F7C800B73A5}" type="presParOf" srcId="{D2520E9B-994A-4B16-AAA5-6DFF371E9028}" destId="{1A81FADC-F829-484D-B5E2-A05DC0C65B23}" srcOrd="1" destOrd="0" presId="urn:microsoft.com/office/officeart/2008/layout/LinedList"/>
    <dgm:cxn modelId="{217BCC61-0BDE-48AB-895F-540FB776D19A}" type="presParOf" srcId="{1A81FADC-F829-484D-B5E2-A05DC0C65B23}" destId="{862FF422-C032-4ABB-9C71-9E53FB75FAA2}" srcOrd="0" destOrd="0" presId="urn:microsoft.com/office/officeart/2008/layout/LinedList"/>
    <dgm:cxn modelId="{7F62EC78-4820-47F5-8ECC-94A0648D8662}" type="presParOf" srcId="{1A81FADC-F829-484D-B5E2-A05DC0C65B23}" destId="{B969B4A9-7F6B-48E5-9328-DA12A0FA02D9}" srcOrd="1" destOrd="0" presId="urn:microsoft.com/office/officeart/2008/layout/LinedList"/>
    <dgm:cxn modelId="{ED5D7E46-0934-48F4-965F-58EFA29F07E4}" type="presParOf" srcId="{B969B4A9-7F6B-48E5-9328-DA12A0FA02D9}" destId="{E7EBF9FC-4DA4-4958-B709-8FF38FA25C87}" srcOrd="0" destOrd="0" presId="urn:microsoft.com/office/officeart/2008/layout/LinedList"/>
    <dgm:cxn modelId="{2390D782-436F-48C2-BAF7-014E0559F1B4}" type="presParOf" srcId="{B969B4A9-7F6B-48E5-9328-DA12A0FA02D9}" destId="{E3E7E5EA-5025-446B-88F9-290ECD199A6A}" srcOrd="1" destOrd="0" presId="urn:microsoft.com/office/officeart/2008/layout/LinedList"/>
    <dgm:cxn modelId="{EA75BE94-4E3F-4E2B-B36F-98EE0B35D35E}" type="presParOf" srcId="{E3E7E5EA-5025-446B-88F9-290ECD199A6A}" destId="{2CCDBF71-44D0-4A7F-AA6D-8020894A0598}" srcOrd="0" destOrd="0" presId="urn:microsoft.com/office/officeart/2008/layout/LinedList"/>
    <dgm:cxn modelId="{33E6E00F-8236-44E5-A44A-16F3630AE54A}" type="presParOf" srcId="{E3E7E5EA-5025-446B-88F9-290ECD199A6A}" destId="{876BBC20-14A9-41A4-9B9D-1A88FA771B79}" srcOrd="1" destOrd="0" presId="urn:microsoft.com/office/officeart/2008/layout/LinedList"/>
    <dgm:cxn modelId="{3256C95E-6FCF-414E-B078-5B442F1F8645}" type="presParOf" srcId="{E3E7E5EA-5025-446B-88F9-290ECD199A6A}" destId="{92D89520-DF39-474F-A9EC-28FA9BFCA343}" srcOrd="2" destOrd="0" presId="urn:microsoft.com/office/officeart/2008/layout/LinedList"/>
    <dgm:cxn modelId="{8EB23EDD-4B97-422C-8E9F-DEE7AD3486EC}" type="presParOf" srcId="{92D89520-DF39-474F-A9EC-28FA9BFCA343}" destId="{A96C46E5-64ED-43AB-B863-B34B1DA8055F}" srcOrd="0" destOrd="0" presId="urn:microsoft.com/office/officeart/2008/layout/LinedList"/>
    <dgm:cxn modelId="{F99CC2C3-2822-4AF3-81E2-309593245F95}" type="presParOf" srcId="{A96C46E5-64ED-43AB-B863-B34B1DA8055F}" destId="{7B85FB36-47D3-4186-BBB4-C4587FE3F72C}" srcOrd="0" destOrd="0" presId="urn:microsoft.com/office/officeart/2008/layout/LinedList"/>
    <dgm:cxn modelId="{2F5AFA74-B5E9-4656-AA85-EE32F9D56842}" type="presParOf" srcId="{A96C46E5-64ED-43AB-B863-B34B1DA8055F}" destId="{19A1F8F1-7838-45C6-B92C-08A7C91C3D59}" srcOrd="1" destOrd="0" presId="urn:microsoft.com/office/officeart/2008/layout/LinedList"/>
    <dgm:cxn modelId="{7C614105-2364-4580-B350-605331028D75}" type="presParOf" srcId="{A96C46E5-64ED-43AB-B863-B34B1DA8055F}" destId="{92D31802-2B40-42E4-9646-EFEDE2183056}" srcOrd="2" destOrd="0" presId="urn:microsoft.com/office/officeart/2008/layout/LinedList"/>
    <dgm:cxn modelId="{D1FDB2DD-9560-48B8-8C4D-63F8433D8470}" type="presParOf" srcId="{B969B4A9-7F6B-48E5-9328-DA12A0FA02D9}" destId="{7C880EEF-7B59-40EB-A77F-CB69F7391FF0}" srcOrd="2" destOrd="0" presId="urn:microsoft.com/office/officeart/2008/layout/LinedList"/>
    <dgm:cxn modelId="{202326B5-8540-42FA-A024-500A5E154D06}" type="presParOf" srcId="{B969B4A9-7F6B-48E5-9328-DA12A0FA02D9}" destId="{BC529809-41BF-456C-ACC9-AC7A4AA7AA40}" srcOrd="3" destOrd="0" presId="urn:microsoft.com/office/officeart/2008/layout/LinedList"/>
    <dgm:cxn modelId="{49F1FE30-8E3D-4FDF-A468-4DFE4023719A}" type="presParOf" srcId="{B969B4A9-7F6B-48E5-9328-DA12A0FA02D9}" destId="{2081F78B-E432-4FA0-B8A4-047E68833A4F}" srcOrd="4" destOrd="0" presId="urn:microsoft.com/office/officeart/2008/layout/LinedList"/>
    <dgm:cxn modelId="{10870479-1AF2-44A0-96C8-BC5B1A854E73}" type="presParOf" srcId="{2081F78B-E432-4FA0-B8A4-047E68833A4F}" destId="{04282F5E-3DB4-40AD-A326-3619AC2A5D58}" srcOrd="0" destOrd="0" presId="urn:microsoft.com/office/officeart/2008/layout/LinedList"/>
    <dgm:cxn modelId="{07DE39FC-8360-4691-B833-C544826466D2}" type="presParOf" srcId="{2081F78B-E432-4FA0-B8A4-047E68833A4F}" destId="{5628AD39-7FAF-4F3F-B60C-5A0D27444B25}" srcOrd="1" destOrd="0" presId="urn:microsoft.com/office/officeart/2008/layout/LinedList"/>
    <dgm:cxn modelId="{BE3478BA-0F48-46B0-9A3E-7D99969D8221}" type="presParOf" srcId="{2081F78B-E432-4FA0-B8A4-047E68833A4F}" destId="{FF3C1269-F909-4A53-9A32-50EA90923408}" srcOrd="2" destOrd="0" presId="urn:microsoft.com/office/officeart/2008/layout/LinedList"/>
    <dgm:cxn modelId="{BD6F1674-2ADB-46BB-89FC-68483E5D1850}" type="presParOf" srcId="{B969B4A9-7F6B-48E5-9328-DA12A0FA02D9}" destId="{4AC05659-E883-4C83-93DD-DF1C215C97BC}" srcOrd="5" destOrd="0" presId="urn:microsoft.com/office/officeart/2008/layout/LinedList"/>
    <dgm:cxn modelId="{2A5AE40B-911B-4B00-AD42-47407B82E058}" type="presParOf" srcId="{B969B4A9-7F6B-48E5-9328-DA12A0FA02D9}" destId="{37BAF772-4ADC-4B34-94C1-B5CDF6305A3A}" srcOrd="6" destOrd="0" presId="urn:microsoft.com/office/officeart/2008/layout/LinedList"/>
    <dgm:cxn modelId="{8F2278CD-DD19-4F71-B61D-94A586A59CCA}" type="presParOf" srcId="{B969B4A9-7F6B-48E5-9328-DA12A0FA02D9}" destId="{D5DBABAD-22FB-4ED5-9193-49B0AEB54A66}" srcOrd="7" destOrd="0" presId="urn:microsoft.com/office/officeart/2008/layout/LinedList"/>
    <dgm:cxn modelId="{2A39B915-A505-4457-AEB5-AF0D01F36930}" type="presParOf" srcId="{D5DBABAD-22FB-4ED5-9193-49B0AEB54A66}" destId="{FD1395CF-A6E1-4791-A531-3BBD5C8F813D}" srcOrd="0" destOrd="0" presId="urn:microsoft.com/office/officeart/2008/layout/LinedList"/>
    <dgm:cxn modelId="{F737BA7C-9107-41FF-862F-90CB5012AF8F}" type="presParOf" srcId="{D5DBABAD-22FB-4ED5-9193-49B0AEB54A66}" destId="{9910613B-802F-4B3F-9F3D-C8AA27BDABEB}" srcOrd="1" destOrd="0" presId="urn:microsoft.com/office/officeart/2008/layout/LinedList"/>
    <dgm:cxn modelId="{8A75C362-7123-4486-8C4D-E34D8171D951}" type="presParOf" srcId="{D5DBABAD-22FB-4ED5-9193-49B0AEB54A66}" destId="{EEA6E49A-A7A2-4076-BE7E-BBDA5A6196F7}" srcOrd="2" destOrd="0" presId="urn:microsoft.com/office/officeart/2008/layout/LinedList"/>
    <dgm:cxn modelId="{0D9AFB61-0C32-4A49-A972-2872BE903C46}" type="presParOf" srcId="{EEA6E49A-A7A2-4076-BE7E-BBDA5A6196F7}" destId="{274972D9-158E-41E2-8E5B-D71E2DA39B55}" srcOrd="0" destOrd="0" presId="urn:microsoft.com/office/officeart/2008/layout/LinedList"/>
    <dgm:cxn modelId="{FAFEC9C7-DEA2-40B6-BDFC-F1102DDBB176}" type="presParOf" srcId="{274972D9-158E-41E2-8E5B-D71E2DA39B55}" destId="{F2C17AD4-FB09-407C-9F7F-9190A02F6D0D}" srcOrd="0" destOrd="0" presId="urn:microsoft.com/office/officeart/2008/layout/LinedList"/>
    <dgm:cxn modelId="{3C8F5B78-501E-4E1F-B42C-572E2370FE5A}" type="presParOf" srcId="{274972D9-158E-41E2-8E5B-D71E2DA39B55}" destId="{4804103D-0509-45F8-A860-54DBEF282C6F}" srcOrd="1" destOrd="0" presId="urn:microsoft.com/office/officeart/2008/layout/LinedList"/>
    <dgm:cxn modelId="{8F509C0B-44D7-4F4A-AF67-B30573BF87EF}" type="presParOf" srcId="{274972D9-158E-41E2-8E5B-D71E2DA39B55}" destId="{E9E088F4-2523-42D8-AF5E-EEC7B1B5D0D2}" srcOrd="2" destOrd="0" presId="urn:microsoft.com/office/officeart/2008/layout/LinedList"/>
    <dgm:cxn modelId="{9E8C7AC2-9F90-4A1B-83F9-7A273DA4B4E1}" type="presParOf" srcId="{B969B4A9-7F6B-48E5-9328-DA12A0FA02D9}" destId="{6F2BB08D-0DFD-4573-99AB-1E588B7C25A4}" srcOrd="8" destOrd="0" presId="urn:microsoft.com/office/officeart/2008/layout/LinedList"/>
    <dgm:cxn modelId="{73BD7B43-AE9E-4EC5-BCAC-C117FB67E82C}" type="presParOf" srcId="{B969B4A9-7F6B-48E5-9328-DA12A0FA02D9}" destId="{EB58F885-4B1A-488F-80E3-488D60979543}" srcOrd="9" destOrd="0" presId="urn:microsoft.com/office/officeart/2008/layout/LinedList"/>
    <dgm:cxn modelId="{46D7AFF1-5D02-4CAA-9178-EE22B7D1BA75}" type="presParOf" srcId="{B969B4A9-7F6B-48E5-9328-DA12A0FA02D9}" destId="{D840268E-5749-40DF-8F3D-56BCCB361BA8}" srcOrd="10" destOrd="0" presId="urn:microsoft.com/office/officeart/2008/layout/LinedList"/>
    <dgm:cxn modelId="{F14FBBE9-B5FA-4D68-B7DE-7D8003FE10E1}" type="presParOf" srcId="{D840268E-5749-40DF-8F3D-56BCCB361BA8}" destId="{57EDB909-6C8D-484F-B259-58C51AF71C96}" srcOrd="0" destOrd="0" presId="urn:microsoft.com/office/officeart/2008/layout/LinedList"/>
    <dgm:cxn modelId="{7A686E3C-7313-48BA-837E-DAFD1D2B60A3}" type="presParOf" srcId="{D840268E-5749-40DF-8F3D-56BCCB361BA8}" destId="{AD4CA0F0-6C7C-4016-A92A-37FA2BF4C6D7}" srcOrd="1" destOrd="0" presId="urn:microsoft.com/office/officeart/2008/layout/LinedList"/>
    <dgm:cxn modelId="{295B2B4D-8BFF-4DBD-92D3-3EDF4C80A57E}" type="presParOf" srcId="{D840268E-5749-40DF-8F3D-56BCCB361BA8}" destId="{B1452A9E-E5B2-4DAF-BD3C-72B281052B14}" srcOrd="2" destOrd="0" presId="urn:microsoft.com/office/officeart/2008/layout/LinedList"/>
    <dgm:cxn modelId="{E815D1E1-CAE6-49B3-87AD-2A82A5A5EBD1}" type="presParOf" srcId="{B1452A9E-E5B2-4DAF-BD3C-72B281052B14}" destId="{4EAD1342-CA1D-4301-BE65-DB1C2FE26673}" srcOrd="0" destOrd="0" presId="urn:microsoft.com/office/officeart/2008/layout/LinedList"/>
    <dgm:cxn modelId="{1966B76A-D7E1-4B2B-AB94-7378B0D8507E}" type="presParOf" srcId="{4EAD1342-CA1D-4301-BE65-DB1C2FE26673}" destId="{8F70CB3A-5091-4A33-86F9-7D908998F761}" srcOrd="0" destOrd="0" presId="urn:microsoft.com/office/officeart/2008/layout/LinedList"/>
    <dgm:cxn modelId="{72D789BC-8FE4-47F1-A412-7E1A2B63DEC4}" type="presParOf" srcId="{4EAD1342-CA1D-4301-BE65-DB1C2FE26673}" destId="{895A54A7-17F2-4CAD-A32B-85C081AE59BC}" srcOrd="1" destOrd="0" presId="urn:microsoft.com/office/officeart/2008/layout/LinedList"/>
    <dgm:cxn modelId="{A58A076E-D879-43F8-8699-88C05D71B697}" type="presParOf" srcId="{4EAD1342-CA1D-4301-BE65-DB1C2FE26673}" destId="{AC66A805-768C-4150-B938-6955CA0BEDB5}" srcOrd="2" destOrd="0" presId="urn:microsoft.com/office/officeart/2008/layout/LinedList"/>
    <dgm:cxn modelId="{A06E0F97-9E5F-4433-93F2-F73393330B8D}" type="presParOf" srcId="{B969B4A9-7F6B-48E5-9328-DA12A0FA02D9}" destId="{F97020E8-6249-4ADB-9A6A-475218C93C51}" srcOrd="11" destOrd="0" presId="urn:microsoft.com/office/officeart/2008/layout/LinedList"/>
    <dgm:cxn modelId="{FD5526F3-D721-4BD5-82E6-08ABD47D9434}" type="presParOf" srcId="{B969B4A9-7F6B-48E5-9328-DA12A0FA02D9}" destId="{F8E9B88E-AAA8-4772-A3E5-E9AC07FE7B54}" srcOrd="12" destOrd="0" presId="urn:microsoft.com/office/officeart/2008/layout/LinedList"/>
    <dgm:cxn modelId="{D0332F2A-DE84-41BF-B90C-6777FFB185A9}" type="presParOf" srcId="{B969B4A9-7F6B-48E5-9328-DA12A0FA02D9}" destId="{899ABF67-6359-44F7-A7AE-52EB7B5422E3}" srcOrd="13" destOrd="0" presId="urn:microsoft.com/office/officeart/2008/layout/LinedList"/>
    <dgm:cxn modelId="{532FDCA7-06BA-41B7-AD9C-7B6990293D70}" type="presParOf" srcId="{899ABF67-6359-44F7-A7AE-52EB7B5422E3}" destId="{2C90291B-42E1-47D8-A87C-CA66F761CF95}" srcOrd="0" destOrd="0" presId="urn:microsoft.com/office/officeart/2008/layout/LinedList"/>
    <dgm:cxn modelId="{6A6FC713-47CC-492F-B0C8-A61BE2F85937}" type="presParOf" srcId="{899ABF67-6359-44F7-A7AE-52EB7B5422E3}" destId="{B68F9756-68E1-4CEE-9D93-518643757E69}" srcOrd="1" destOrd="0" presId="urn:microsoft.com/office/officeart/2008/layout/LinedList"/>
    <dgm:cxn modelId="{C10C13D3-E753-436E-AF05-2B764E29FB10}" type="presParOf" srcId="{899ABF67-6359-44F7-A7AE-52EB7B5422E3}" destId="{E0BACCB7-9EC2-47AD-BC99-D9E2DD7F62B9}" srcOrd="2" destOrd="0" presId="urn:microsoft.com/office/officeart/2008/layout/LinedList"/>
    <dgm:cxn modelId="{6AD6F5A8-1C41-489D-A7A5-E11858C58D17}" type="presParOf" srcId="{E0BACCB7-9EC2-47AD-BC99-D9E2DD7F62B9}" destId="{68617621-B2E8-4318-8626-37098AABE74B}" srcOrd="0" destOrd="0" presId="urn:microsoft.com/office/officeart/2008/layout/LinedList"/>
    <dgm:cxn modelId="{9DAD4B50-6282-4713-B88B-12587808DB2C}" type="presParOf" srcId="{68617621-B2E8-4318-8626-37098AABE74B}" destId="{0BC7A05E-01AC-4F2D-A4ED-42E1222A9A1D}" srcOrd="0" destOrd="0" presId="urn:microsoft.com/office/officeart/2008/layout/LinedList"/>
    <dgm:cxn modelId="{5543E92E-A5F0-4AD1-B917-87D888F7E452}" type="presParOf" srcId="{68617621-B2E8-4318-8626-37098AABE74B}" destId="{07DA94C3-7EB6-4176-96C6-6814A876A1FF}" srcOrd="1" destOrd="0" presId="urn:microsoft.com/office/officeart/2008/layout/LinedList"/>
    <dgm:cxn modelId="{36351CD2-28CE-4B66-B4EA-1D0C53C2F554}" type="presParOf" srcId="{68617621-B2E8-4318-8626-37098AABE74B}" destId="{32B3730D-E448-434A-90C8-AFC41E2BF411}" srcOrd="2" destOrd="0" presId="urn:microsoft.com/office/officeart/2008/layout/LinedList"/>
    <dgm:cxn modelId="{91389691-14D8-42FC-81C6-807DECCB1E63}" type="presParOf" srcId="{B969B4A9-7F6B-48E5-9328-DA12A0FA02D9}" destId="{AC5B00F5-8318-4DB4-B975-00924BBA3DDF}" srcOrd="14" destOrd="0" presId="urn:microsoft.com/office/officeart/2008/layout/LinedList"/>
    <dgm:cxn modelId="{24069F30-B411-4A34-8C1D-16F40A91012E}" type="presParOf" srcId="{B969B4A9-7F6B-48E5-9328-DA12A0FA02D9}" destId="{2C3F83D0-3512-4ABD-A1C8-C706671E3B6C}" srcOrd="15"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3F8236F-FA83-4581-B44E-84BFB50C324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D59D559A-00D4-47C9-B53C-549912DC3421}">
      <dgm:prSet phldrT="[Text]" custT="1"/>
      <dgm:spPr/>
      <dgm:t>
        <a:bodyPr/>
        <a:lstStyle/>
        <a:p>
          <a:r>
            <a:rPr lang="en-US" sz="4000" dirty="0"/>
            <a:t>Shifting toward Agile  DevOps </a:t>
          </a:r>
        </a:p>
      </dgm:t>
    </dgm:pt>
    <dgm:pt modelId="{7507B749-4EA7-4ACE-A18A-A9FDFF70FAF9}" type="parTrans" cxnId="{850D3B93-90BD-4F05-95EE-0327C74AAFC1}">
      <dgm:prSet/>
      <dgm:spPr/>
      <dgm:t>
        <a:bodyPr/>
        <a:lstStyle/>
        <a:p>
          <a:endParaRPr lang="en-US"/>
        </a:p>
      </dgm:t>
    </dgm:pt>
    <dgm:pt modelId="{41C4F845-A261-4C90-8E1E-1BB114ACAFE6}" type="sibTrans" cxnId="{850D3B93-90BD-4F05-95EE-0327C74AAFC1}">
      <dgm:prSet/>
      <dgm:spPr/>
      <dgm:t>
        <a:bodyPr/>
        <a:lstStyle/>
        <a:p>
          <a:endParaRPr lang="en-US"/>
        </a:p>
      </dgm:t>
    </dgm:pt>
    <dgm:pt modelId="{1DB5A53D-19A1-4550-B267-B644ADAABB2F}">
      <dgm:prSet phldrT="[Text]"/>
      <dgm:spPr/>
      <dgm:t>
        <a:bodyPr/>
        <a:lstStyle/>
        <a:p>
          <a:pPr>
            <a:buFont typeface="Courier New" panose="02070309020205020404" pitchFamily="49" charset="0"/>
            <a:buChar char="o"/>
          </a:pPr>
          <a:r>
            <a:rPr lang="en-US" i="1" dirty="0">
              <a:hlinkClick xmlns:r="http://schemas.openxmlformats.org/officeDocument/2006/relationships" r:id="rId1"/>
            </a:rPr>
            <a:t>Perform an Agile Skills Assessment</a:t>
          </a:r>
          <a:r>
            <a:rPr lang="en-US" i="1" dirty="0"/>
            <a:t> </a:t>
          </a:r>
        </a:p>
      </dgm:t>
    </dgm:pt>
    <dgm:pt modelId="{319FCEA9-B8A4-456D-9A85-EA390EB9F6F1}" type="parTrans" cxnId="{A9671902-6D8F-497A-8F63-8F61D47AB15D}">
      <dgm:prSet/>
      <dgm:spPr/>
      <dgm:t>
        <a:bodyPr/>
        <a:lstStyle/>
        <a:p>
          <a:endParaRPr lang="en-US"/>
        </a:p>
      </dgm:t>
    </dgm:pt>
    <dgm:pt modelId="{2A435FAE-88AC-4DDD-9E19-20D55C93DB71}" type="sibTrans" cxnId="{A9671902-6D8F-497A-8F63-8F61D47AB15D}">
      <dgm:prSet/>
      <dgm:spPr/>
      <dgm:t>
        <a:bodyPr/>
        <a:lstStyle/>
        <a:p>
          <a:endParaRPr lang="en-US"/>
        </a:p>
      </dgm:t>
    </dgm:pt>
    <dgm:pt modelId="{0185C896-12F6-46EA-810B-07F1BF2C1936}">
      <dgm:prSet phldrT="[Text]"/>
      <dgm:spPr/>
      <dgm:t>
        <a:bodyPr/>
        <a:lstStyle/>
        <a:p>
          <a:pPr>
            <a:buFont typeface="Courier New" panose="02070309020205020404" pitchFamily="49" charset="0"/>
            <a:buChar char="o"/>
          </a:pPr>
          <a:r>
            <a:rPr lang="en-US" i="1" dirty="0">
              <a:hlinkClick xmlns:r="http://schemas.openxmlformats.org/officeDocument/2006/relationships" r:id="rId2"/>
            </a:rPr>
            <a:t>Define the Role of Project Management in Agile and Product-Centric Delivery</a:t>
          </a:r>
          <a:r>
            <a:rPr lang="en-US" i="1" dirty="0"/>
            <a:t> </a:t>
          </a:r>
        </a:p>
      </dgm:t>
    </dgm:pt>
    <dgm:pt modelId="{C1DD4AA0-0BD4-4746-82E8-B6969AD55B74}" type="parTrans" cxnId="{F2CBD679-1F9C-455C-9BB3-FD961287C1F0}">
      <dgm:prSet/>
      <dgm:spPr/>
      <dgm:t>
        <a:bodyPr/>
        <a:lstStyle/>
        <a:p>
          <a:endParaRPr lang="en-US"/>
        </a:p>
      </dgm:t>
    </dgm:pt>
    <dgm:pt modelId="{E4EB1DA7-2691-4185-AFB0-92A08F8EEE9B}" type="sibTrans" cxnId="{F2CBD679-1F9C-455C-9BB3-FD961287C1F0}">
      <dgm:prSet/>
      <dgm:spPr/>
      <dgm:t>
        <a:bodyPr/>
        <a:lstStyle/>
        <a:p>
          <a:endParaRPr lang="en-US"/>
        </a:p>
      </dgm:t>
    </dgm:pt>
    <dgm:pt modelId="{5728F442-8BF1-4D40-A0B7-F94B23AB5DEE}">
      <dgm:prSet/>
      <dgm:spPr/>
      <dgm:t>
        <a:bodyPr/>
        <a:lstStyle/>
        <a:p>
          <a:pPr>
            <a:buFont typeface="Arial" panose="020B0604020202020204" pitchFamily="34" charset="0"/>
            <a:buChar char="•"/>
          </a:pPr>
          <a:r>
            <a:rPr lang="en-US" dirty="0"/>
            <a:t>Tools and advice you need to be successful with Agile.</a:t>
          </a:r>
        </a:p>
      </dgm:t>
    </dgm:pt>
    <dgm:pt modelId="{9BF77DD6-F9AE-4B62-B165-D3D59B49D220}" type="parTrans" cxnId="{5B5AA9D1-37C6-4BC0-87D3-9DBF5802AFB7}">
      <dgm:prSet/>
      <dgm:spPr/>
      <dgm:t>
        <a:bodyPr/>
        <a:lstStyle/>
        <a:p>
          <a:endParaRPr lang="en-US"/>
        </a:p>
      </dgm:t>
    </dgm:pt>
    <dgm:pt modelId="{5B3189E9-802B-476B-9817-364E455F2B4D}" type="sibTrans" cxnId="{5B5AA9D1-37C6-4BC0-87D3-9DBF5802AFB7}">
      <dgm:prSet/>
      <dgm:spPr/>
      <dgm:t>
        <a:bodyPr/>
        <a:lstStyle/>
        <a:p>
          <a:endParaRPr lang="en-US"/>
        </a:p>
      </dgm:t>
    </dgm:pt>
    <dgm:pt modelId="{89E0D4C3-1260-40D2-9D05-CB11BF291546}">
      <dgm:prSet/>
      <dgm:spPr/>
      <dgm:t>
        <a:bodyPr/>
        <a:lstStyle/>
        <a:p>
          <a:pPr>
            <a:buFont typeface="Courier New" panose="02070309020205020404" pitchFamily="49" charset="0"/>
            <a:buChar char="o"/>
          </a:pPr>
          <a:r>
            <a:rPr lang="en-US" b="0" i="1" u="none" strike="noStrike" noProof="0" dirty="0">
              <a:latin typeface="Roboto Condensed Light"/>
              <a:hlinkClick xmlns:r="http://schemas.openxmlformats.org/officeDocument/2006/relationships" r:id="rId3"/>
            </a:rPr>
            <a:t>Develop Your Agile Approach for a Successful Transformation</a:t>
          </a:r>
          <a:endParaRPr lang="en-US" i="1" dirty="0"/>
        </a:p>
      </dgm:t>
    </dgm:pt>
    <dgm:pt modelId="{0218D335-6FED-4498-9EEC-2DC84BDADF5E}" type="parTrans" cxnId="{6BA633C0-1588-45BE-85F4-665CB6C96642}">
      <dgm:prSet/>
      <dgm:spPr/>
      <dgm:t>
        <a:bodyPr/>
        <a:lstStyle/>
        <a:p>
          <a:endParaRPr lang="en-US"/>
        </a:p>
      </dgm:t>
    </dgm:pt>
    <dgm:pt modelId="{978DC65F-20EA-42A2-A087-E1350945B2CA}" type="sibTrans" cxnId="{6BA633C0-1588-45BE-85F4-665CB6C96642}">
      <dgm:prSet/>
      <dgm:spPr/>
      <dgm:t>
        <a:bodyPr/>
        <a:lstStyle/>
        <a:p>
          <a:endParaRPr lang="en-US"/>
        </a:p>
      </dgm:t>
    </dgm:pt>
    <dgm:pt modelId="{4ACD98FE-DB8E-4E80-902A-0E735BA17694}">
      <dgm:prSet/>
      <dgm:spPr/>
      <dgm:t>
        <a:bodyPr/>
        <a:lstStyle/>
        <a:p>
          <a:pPr>
            <a:buFont typeface="Arial" panose="020B0604020202020204" pitchFamily="34" charset="0"/>
            <a:buChar char="•"/>
          </a:pPr>
          <a:r>
            <a:rPr lang="en-US" dirty="0"/>
            <a:t>Understand Agile fundamentals, principles, and practices so you can apply them effectively in your organization.</a:t>
          </a:r>
        </a:p>
      </dgm:t>
    </dgm:pt>
    <dgm:pt modelId="{165E5540-D9CD-42D4-B4F0-5C1DC23D884B}" type="parTrans" cxnId="{EF221592-AD9F-4157-B505-9D05A07F217B}">
      <dgm:prSet/>
      <dgm:spPr/>
      <dgm:t>
        <a:bodyPr/>
        <a:lstStyle/>
        <a:p>
          <a:endParaRPr lang="en-US"/>
        </a:p>
      </dgm:t>
    </dgm:pt>
    <dgm:pt modelId="{60653C71-D86D-4D53-B022-E873D5237E92}" type="sibTrans" cxnId="{EF221592-AD9F-4157-B505-9D05A07F217B}">
      <dgm:prSet/>
      <dgm:spPr/>
      <dgm:t>
        <a:bodyPr/>
        <a:lstStyle/>
        <a:p>
          <a:endParaRPr lang="en-US"/>
        </a:p>
      </dgm:t>
    </dgm:pt>
    <dgm:pt modelId="{5E14ADED-DEBD-4E69-A8E3-72E2BB4D740B}">
      <dgm:prSet/>
      <dgm:spPr/>
      <dgm:t>
        <a:bodyPr/>
        <a:lstStyle/>
        <a:p>
          <a:pPr>
            <a:buFont typeface="Courier New" panose="02070309020205020404" pitchFamily="49" charset="0"/>
            <a:buChar char="o"/>
          </a:pPr>
          <a:r>
            <a:rPr lang="en-US" i="1" dirty="0">
              <a:hlinkClick xmlns:r="http://schemas.openxmlformats.org/officeDocument/2006/relationships" r:id="rId4"/>
            </a:rPr>
            <a:t>Implement DevOps Practices That Work </a:t>
          </a:r>
          <a:r>
            <a:rPr lang="en-US" i="1" dirty="0"/>
            <a:t> </a:t>
          </a:r>
        </a:p>
      </dgm:t>
    </dgm:pt>
    <dgm:pt modelId="{C7D67256-DC6B-4C6B-99A7-20D96A6A55BA}" type="parTrans" cxnId="{7B98050D-B1F7-4B6B-B9BA-D2C5C393EF40}">
      <dgm:prSet/>
      <dgm:spPr/>
      <dgm:t>
        <a:bodyPr/>
        <a:lstStyle/>
        <a:p>
          <a:endParaRPr lang="en-US"/>
        </a:p>
      </dgm:t>
    </dgm:pt>
    <dgm:pt modelId="{11FFE727-9A6E-4C9A-9628-273BBB445798}" type="sibTrans" cxnId="{7B98050D-B1F7-4B6B-B9BA-D2C5C393EF40}">
      <dgm:prSet/>
      <dgm:spPr/>
      <dgm:t>
        <a:bodyPr/>
        <a:lstStyle/>
        <a:p>
          <a:endParaRPr lang="en-US"/>
        </a:p>
      </dgm:t>
    </dgm:pt>
    <dgm:pt modelId="{A654EC69-83A9-461D-8E29-077E34688C12}">
      <dgm:prSet/>
      <dgm:spPr/>
      <dgm:t>
        <a:bodyPr/>
        <a:lstStyle/>
        <a:p>
          <a:pPr>
            <a:buFont typeface="Arial" panose="020B0604020202020204" pitchFamily="34" charset="0"/>
            <a:buChar char="•"/>
          </a:pPr>
          <a:r>
            <a:rPr lang="en-US" dirty="0"/>
            <a:t>Streamline business value delivery through the strategic adoption of DevOps practices.</a:t>
          </a:r>
        </a:p>
      </dgm:t>
    </dgm:pt>
    <dgm:pt modelId="{9A26814D-33A3-4EC8-B967-7CDD6E5DF689}" type="parTrans" cxnId="{E886F587-CC0C-4826-8ED1-98AD86BEEDE3}">
      <dgm:prSet/>
      <dgm:spPr/>
      <dgm:t>
        <a:bodyPr/>
        <a:lstStyle/>
        <a:p>
          <a:endParaRPr lang="en-US"/>
        </a:p>
      </dgm:t>
    </dgm:pt>
    <dgm:pt modelId="{D6F80B97-BF90-4C7D-90F3-2E723A7D7810}" type="sibTrans" cxnId="{E886F587-CC0C-4826-8ED1-98AD86BEEDE3}">
      <dgm:prSet/>
      <dgm:spPr/>
      <dgm:t>
        <a:bodyPr/>
        <a:lstStyle/>
        <a:p>
          <a:endParaRPr lang="en-US"/>
        </a:p>
      </dgm:t>
    </dgm:pt>
    <dgm:pt modelId="{D9854EAD-FC3C-48B6-9F96-3ADA51F43531}">
      <dgm:prSet/>
      <dgm:spPr/>
      <dgm:t>
        <a:bodyPr/>
        <a:lstStyle/>
        <a:p>
          <a:pPr>
            <a:buFont typeface="Arial" panose="020B0604020202020204" pitchFamily="34" charset="0"/>
            <a:buChar char="•"/>
          </a:pPr>
          <a:r>
            <a:rPr lang="en-US" dirty="0"/>
            <a:t>Being Agile isn’t about processes, it’s about people.</a:t>
          </a:r>
        </a:p>
      </dgm:t>
    </dgm:pt>
    <dgm:pt modelId="{5DD436FE-9F74-4866-93CB-2FC9A0FBDF98}" type="parTrans" cxnId="{D591CA14-41B6-4F6E-A534-A664177321FB}">
      <dgm:prSet/>
      <dgm:spPr/>
      <dgm:t>
        <a:bodyPr/>
        <a:lstStyle/>
        <a:p>
          <a:endParaRPr lang="en-US"/>
        </a:p>
      </dgm:t>
    </dgm:pt>
    <dgm:pt modelId="{75525DD9-FE93-4F27-8257-8BFB0B91C0C1}" type="sibTrans" cxnId="{D591CA14-41B6-4F6E-A534-A664177321FB}">
      <dgm:prSet/>
      <dgm:spPr/>
      <dgm:t>
        <a:bodyPr/>
        <a:lstStyle/>
        <a:p>
          <a:endParaRPr lang="en-US"/>
        </a:p>
      </dgm:t>
    </dgm:pt>
    <dgm:pt modelId="{82AA9656-C3BC-42FE-8F62-6431E8667F2E}">
      <dgm:prSet/>
      <dgm:spPr/>
      <dgm:t>
        <a:bodyPr/>
        <a:lstStyle/>
        <a:p>
          <a:pPr>
            <a:buFont typeface="Courier New" panose="02070309020205020404" pitchFamily="49" charset="0"/>
            <a:buChar char="o"/>
          </a:pPr>
          <a:r>
            <a:rPr lang="en-US" dirty="0"/>
            <a:t>Projects and products are not mutually exclusive.</a:t>
          </a:r>
        </a:p>
      </dgm:t>
    </dgm:pt>
    <dgm:pt modelId="{52472430-508E-46CA-BC4D-C0FCD8CBB9F4}" type="parTrans" cxnId="{7D197008-F53D-4C44-8A36-F8365DBB3575}">
      <dgm:prSet/>
      <dgm:spPr/>
      <dgm:t>
        <a:bodyPr/>
        <a:lstStyle/>
        <a:p>
          <a:endParaRPr lang="en-US"/>
        </a:p>
      </dgm:t>
    </dgm:pt>
    <dgm:pt modelId="{CD7096C0-D208-4D62-AD8E-581AC9104094}" type="sibTrans" cxnId="{7D197008-F53D-4C44-8A36-F8365DBB3575}">
      <dgm:prSet/>
      <dgm:spPr/>
      <dgm:t>
        <a:bodyPr/>
        <a:lstStyle/>
        <a:p>
          <a:endParaRPr lang="en-US"/>
        </a:p>
      </dgm:t>
    </dgm:pt>
    <dgm:pt modelId="{E1197E92-B86E-4DD3-A414-51E9F4DC9CC8}">
      <dgm:prSet phldrT="[Text]"/>
      <dgm:spPr/>
      <dgm:t>
        <a:bodyPr/>
        <a:lstStyle/>
        <a:p>
          <a:pPr>
            <a:buFont typeface="Courier New" panose="02070309020205020404" pitchFamily="49" charset="0"/>
            <a:buChar char="o"/>
          </a:pPr>
          <a:r>
            <a:rPr lang="en-US" dirty="0">
              <a:hlinkClick xmlns:r="http://schemas.openxmlformats.org/officeDocument/2006/relationships" r:id="rId5"/>
            </a:rPr>
            <a:t>Agile/DevOps Resource Center</a:t>
          </a:r>
          <a:r>
            <a:rPr lang="en-US" dirty="0"/>
            <a:t> </a:t>
          </a:r>
        </a:p>
      </dgm:t>
    </dgm:pt>
    <dgm:pt modelId="{46EF6542-B3D8-43F1-B640-91239F8B123A}" type="sibTrans" cxnId="{99407AE8-5C2B-4943-BDC4-08B833C0B986}">
      <dgm:prSet/>
      <dgm:spPr/>
      <dgm:t>
        <a:bodyPr/>
        <a:lstStyle/>
        <a:p>
          <a:endParaRPr lang="en-US"/>
        </a:p>
      </dgm:t>
    </dgm:pt>
    <dgm:pt modelId="{1F154C69-3BCD-41A8-9A26-A7F98CECA28D}" type="parTrans" cxnId="{99407AE8-5C2B-4943-BDC4-08B833C0B986}">
      <dgm:prSet/>
      <dgm:spPr/>
      <dgm:t>
        <a:bodyPr/>
        <a:lstStyle/>
        <a:p>
          <a:endParaRPr lang="en-US"/>
        </a:p>
      </dgm:t>
    </dgm:pt>
    <dgm:pt modelId="{D2520E9B-994A-4B16-AAA5-6DFF371E9028}" type="pres">
      <dgm:prSet presAssocID="{23F8236F-FA83-4581-B44E-84BFB50C324F}" presName="vert0" presStyleCnt="0">
        <dgm:presLayoutVars>
          <dgm:dir/>
          <dgm:animOne val="branch"/>
          <dgm:animLvl val="lvl"/>
        </dgm:presLayoutVars>
      </dgm:prSet>
      <dgm:spPr/>
    </dgm:pt>
    <dgm:pt modelId="{D2D77949-37AF-45C9-BEE6-9FB86EF9FB2C}" type="pres">
      <dgm:prSet presAssocID="{D59D559A-00D4-47C9-B53C-549912DC3421}" presName="thickLine" presStyleLbl="alignNode1" presStyleIdx="0" presStyleCnt="1"/>
      <dgm:spPr/>
    </dgm:pt>
    <dgm:pt modelId="{1A81FADC-F829-484D-B5E2-A05DC0C65B23}" type="pres">
      <dgm:prSet presAssocID="{D59D559A-00D4-47C9-B53C-549912DC3421}" presName="horz1" presStyleCnt="0"/>
      <dgm:spPr/>
    </dgm:pt>
    <dgm:pt modelId="{862FF422-C032-4ABB-9C71-9E53FB75FAA2}" type="pres">
      <dgm:prSet presAssocID="{D59D559A-00D4-47C9-B53C-549912DC3421}" presName="tx1" presStyleLbl="revTx" presStyleIdx="0" presStyleCnt="11"/>
      <dgm:spPr/>
    </dgm:pt>
    <dgm:pt modelId="{B969B4A9-7F6B-48E5-9328-DA12A0FA02D9}" type="pres">
      <dgm:prSet presAssocID="{D59D559A-00D4-47C9-B53C-549912DC3421}" presName="vert1" presStyleCnt="0"/>
      <dgm:spPr/>
    </dgm:pt>
    <dgm:pt modelId="{E7EBF9FC-4DA4-4958-B709-8FF38FA25C87}" type="pres">
      <dgm:prSet presAssocID="{E1197E92-B86E-4DD3-A414-51E9F4DC9CC8}" presName="vertSpace2a" presStyleCnt="0"/>
      <dgm:spPr/>
    </dgm:pt>
    <dgm:pt modelId="{E3E7E5EA-5025-446B-88F9-290ECD199A6A}" type="pres">
      <dgm:prSet presAssocID="{E1197E92-B86E-4DD3-A414-51E9F4DC9CC8}" presName="horz2" presStyleCnt="0"/>
      <dgm:spPr/>
    </dgm:pt>
    <dgm:pt modelId="{2CCDBF71-44D0-4A7F-AA6D-8020894A0598}" type="pres">
      <dgm:prSet presAssocID="{E1197E92-B86E-4DD3-A414-51E9F4DC9CC8}" presName="horzSpace2" presStyleCnt="0"/>
      <dgm:spPr/>
    </dgm:pt>
    <dgm:pt modelId="{876BBC20-14A9-41A4-9B9D-1A88FA771B79}" type="pres">
      <dgm:prSet presAssocID="{E1197E92-B86E-4DD3-A414-51E9F4DC9CC8}" presName="tx2" presStyleLbl="revTx" presStyleIdx="1" presStyleCnt="11"/>
      <dgm:spPr/>
    </dgm:pt>
    <dgm:pt modelId="{92D89520-DF39-474F-A9EC-28FA9BFCA343}" type="pres">
      <dgm:prSet presAssocID="{E1197E92-B86E-4DD3-A414-51E9F4DC9CC8}" presName="vert2" presStyleCnt="0"/>
      <dgm:spPr/>
    </dgm:pt>
    <dgm:pt modelId="{A96C46E5-64ED-43AB-B863-B34B1DA8055F}" type="pres">
      <dgm:prSet presAssocID="{5728F442-8BF1-4D40-A0B7-F94B23AB5DEE}" presName="horz3" presStyleCnt="0"/>
      <dgm:spPr/>
    </dgm:pt>
    <dgm:pt modelId="{7B85FB36-47D3-4186-BBB4-C4587FE3F72C}" type="pres">
      <dgm:prSet presAssocID="{5728F442-8BF1-4D40-A0B7-F94B23AB5DEE}" presName="horzSpace3" presStyleCnt="0"/>
      <dgm:spPr/>
    </dgm:pt>
    <dgm:pt modelId="{19A1F8F1-7838-45C6-B92C-08A7C91C3D59}" type="pres">
      <dgm:prSet presAssocID="{5728F442-8BF1-4D40-A0B7-F94B23AB5DEE}" presName="tx3" presStyleLbl="revTx" presStyleIdx="2" presStyleCnt="11"/>
      <dgm:spPr/>
    </dgm:pt>
    <dgm:pt modelId="{92D31802-2B40-42E4-9646-EFEDE2183056}" type="pres">
      <dgm:prSet presAssocID="{5728F442-8BF1-4D40-A0B7-F94B23AB5DEE}" presName="vert3" presStyleCnt="0"/>
      <dgm:spPr/>
    </dgm:pt>
    <dgm:pt modelId="{7C880EEF-7B59-40EB-A77F-CB69F7391FF0}" type="pres">
      <dgm:prSet presAssocID="{E1197E92-B86E-4DD3-A414-51E9F4DC9CC8}" presName="thinLine2b" presStyleLbl="callout" presStyleIdx="0" presStyleCnt="5"/>
      <dgm:spPr/>
    </dgm:pt>
    <dgm:pt modelId="{BC529809-41BF-456C-ACC9-AC7A4AA7AA40}" type="pres">
      <dgm:prSet presAssocID="{E1197E92-B86E-4DD3-A414-51E9F4DC9CC8}" presName="vertSpace2b" presStyleCnt="0"/>
      <dgm:spPr/>
    </dgm:pt>
    <dgm:pt modelId="{81723536-E8B1-4638-ABC7-AAAF0478665F}" type="pres">
      <dgm:prSet presAssocID="{89E0D4C3-1260-40D2-9D05-CB11BF291546}" presName="horz2" presStyleCnt="0"/>
      <dgm:spPr/>
    </dgm:pt>
    <dgm:pt modelId="{77B5E49C-5FC4-4E3B-9C60-648B10E012AE}" type="pres">
      <dgm:prSet presAssocID="{89E0D4C3-1260-40D2-9D05-CB11BF291546}" presName="horzSpace2" presStyleCnt="0"/>
      <dgm:spPr/>
    </dgm:pt>
    <dgm:pt modelId="{520A2B0B-8997-43A6-9C11-3CECFB633F71}" type="pres">
      <dgm:prSet presAssocID="{89E0D4C3-1260-40D2-9D05-CB11BF291546}" presName="tx2" presStyleLbl="revTx" presStyleIdx="3" presStyleCnt="11"/>
      <dgm:spPr/>
    </dgm:pt>
    <dgm:pt modelId="{584B888E-99D2-4AB4-912B-B86B2891F7DC}" type="pres">
      <dgm:prSet presAssocID="{89E0D4C3-1260-40D2-9D05-CB11BF291546}" presName="vert2" presStyleCnt="0"/>
      <dgm:spPr/>
    </dgm:pt>
    <dgm:pt modelId="{1C649522-D4D8-4DA1-96C6-FF82ED73647A}" type="pres">
      <dgm:prSet presAssocID="{4ACD98FE-DB8E-4E80-902A-0E735BA17694}" presName="horz3" presStyleCnt="0"/>
      <dgm:spPr/>
    </dgm:pt>
    <dgm:pt modelId="{F80F675B-9F3B-477A-9A2D-1C372E7C81C1}" type="pres">
      <dgm:prSet presAssocID="{4ACD98FE-DB8E-4E80-902A-0E735BA17694}" presName="horzSpace3" presStyleCnt="0"/>
      <dgm:spPr/>
    </dgm:pt>
    <dgm:pt modelId="{A802237C-67E8-4BAE-AA60-EB303E545FE5}" type="pres">
      <dgm:prSet presAssocID="{4ACD98FE-DB8E-4E80-902A-0E735BA17694}" presName="tx3" presStyleLbl="revTx" presStyleIdx="4" presStyleCnt="11"/>
      <dgm:spPr/>
    </dgm:pt>
    <dgm:pt modelId="{C26EF5C3-D2C0-444E-BC58-CD78CC33EDBC}" type="pres">
      <dgm:prSet presAssocID="{4ACD98FE-DB8E-4E80-902A-0E735BA17694}" presName="vert3" presStyleCnt="0"/>
      <dgm:spPr/>
    </dgm:pt>
    <dgm:pt modelId="{5ADF450F-B455-44F8-9A98-4B4DE07A5FD3}" type="pres">
      <dgm:prSet presAssocID="{89E0D4C3-1260-40D2-9D05-CB11BF291546}" presName="thinLine2b" presStyleLbl="callout" presStyleIdx="1" presStyleCnt="5"/>
      <dgm:spPr/>
    </dgm:pt>
    <dgm:pt modelId="{A55DB487-4FD9-40CD-9BC5-BB5CFC5821A5}" type="pres">
      <dgm:prSet presAssocID="{89E0D4C3-1260-40D2-9D05-CB11BF291546}" presName="vertSpace2b" presStyleCnt="0"/>
      <dgm:spPr/>
    </dgm:pt>
    <dgm:pt modelId="{D5DBABAD-22FB-4ED5-9193-49B0AEB54A66}" type="pres">
      <dgm:prSet presAssocID="{5E14ADED-DEBD-4E69-A8E3-72E2BB4D740B}" presName="horz2" presStyleCnt="0"/>
      <dgm:spPr/>
    </dgm:pt>
    <dgm:pt modelId="{FD1395CF-A6E1-4791-A531-3BBD5C8F813D}" type="pres">
      <dgm:prSet presAssocID="{5E14ADED-DEBD-4E69-A8E3-72E2BB4D740B}" presName="horzSpace2" presStyleCnt="0"/>
      <dgm:spPr/>
    </dgm:pt>
    <dgm:pt modelId="{9910613B-802F-4B3F-9F3D-C8AA27BDABEB}" type="pres">
      <dgm:prSet presAssocID="{5E14ADED-DEBD-4E69-A8E3-72E2BB4D740B}" presName="tx2" presStyleLbl="revTx" presStyleIdx="5" presStyleCnt="11"/>
      <dgm:spPr/>
    </dgm:pt>
    <dgm:pt modelId="{EEA6E49A-A7A2-4076-BE7E-BBDA5A6196F7}" type="pres">
      <dgm:prSet presAssocID="{5E14ADED-DEBD-4E69-A8E3-72E2BB4D740B}" presName="vert2" presStyleCnt="0"/>
      <dgm:spPr/>
    </dgm:pt>
    <dgm:pt modelId="{274972D9-158E-41E2-8E5B-D71E2DA39B55}" type="pres">
      <dgm:prSet presAssocID="{A654EC69-83A9-461D-8E29-077E34688C12}" presName="horz3" presStyleCnt="0"/>
      <dgm:spPr/>
    </dgm:pt>
    <dgm:pt modelId="{F2C17AD4-FB09-407C-9F7F-9190A02F6D0D}" type="pres">
      <dgm:prSet presAssocID="{A654EC69-83A9-461D-8E29-077E34688C12}" presName="horzSpace3" presStyleCnt="0"/>
      <dgm:spPr/>
    </dgm:pt>
    <dgm:pt modelId="{4804103D-0509-45F8-A860-54DBEF282C6F}" type="pres">
      <dgm:prSet presAssocID="{A654EC69-83A9-461D-8E29-077E34688C12}" presName="tx3" presStyleLbl="revTx" presStyleIdx="6" presStyleCnt="11"/>
      <dgm:spPr/>
    </dgm:pt>
    <dgm:pt modelId="{E9E088F4-2523-42D8-AF5E-EEC7B1B5D0D2}" type="pres">
      <dgm:prSet presAssocID="{A654EC69-83A9-461D-8E29-077E34688C12}" presName="vert3" presStyleCnt="0"/>
      <dgm:spPr/>
    </dgm:pt>
    <dgm:pt modelId="{6F2BB08D-0DFD-4573-99AB-1E588B7C25A4}" type="pres">
      <dgm:prSet presAssocID="{5E14ADED-DEBD-4E69-A8E3-72E2BB4D740B}" presName="thinLine2b" presStyleLbl="callout" presStyleIdx="2" presStyleCnt="5"/>
      <dgm:spPr/>
    </dgm:pt>
    <dgm:pt modelId="{EB58F885-4B1A-488F-80E3-488D60979543}" type="pres">
      <dgm:prSet presAssocID="{5E14ADED-DEBD-4E69-A8E3-72E2BB4D740B}" presName="vertSpace2b" presStyleCnt="0"/>
      <dgm:spPr/>
    </dgm:pt>
    <dgm:pt modelId="{D840268E-5749-40DF-8F3D-56BCCB361BA8}" type="pres">
      <dgm:prSet presAssocID="{1DB5A53D-19A1-4550-B267-B644ADAABB2F}" presName="horz2" presStyleCnt="0"/>
      <dgm:spPr/>
    </dgm:pt>
    <dgm:pt modelId="{57EDB909-6C8D-484F-B259-58C51AF71C96}" type="pres">
      <dgm:prSet presAssocID="{1DB5A53D-19A1-4550-B267-B644ADAABB2F}" presName="horzSpace2" presStyleCnt="0"/>
      <dgm:spPr/>
    </dgm:pt>
    <dgm:pt modelId="{AD4CA0F0-6C7C-4016-A92A-37FA2BF4C6D7}" type="pres">
      <dgm:prSet presAssocID="{1DB5A53D-19A1-4550-B267-B644ADAABB2F}" presName="tx2" presStyleLbl="revTx" presStyleIdx="7" presStyleCnt="11"/>
      <dgm:spPr/>
    </dgm:pt>
    <dgm:pt modelId="{B1452A9E-E5B2-4DAF-BD3C-72B281052B14}" type="pres">
      <dgm:prSet presAssocID="{1DB5A53D-19A1-4550-B267-B644ADAABB2F}" presName="vert2" presStyleCnt="0"/>
      <dgm:spPr/>
    </dgm:pt>
    <dgm:pt modelId="{4EAD1342-CA1D-4301-BE65-DB1C2FE26673}" type="pres">
      <dgm:prSet presAssocID="{D9854EAD-FC3C-48B6-9F96-3ADA51F43531}" presName="horz3" presStyleCnt="0"/>
      <dgm:spPr/>
    </dgm:pt>
    <dgm:pt modelId="{8F70CB3A-5091-4A33-86F9-7D908998F761}" type="pres">
      <dgm:prSet presAssocID="{D9854EAD-FC3C-48B6-9F96-3ADA51F43531}" presName="horzSpace3" presStyleCnt="0"/>
      <dgm:spPr/>
    </dgm:pt>
    <dgm:pt modelId="{895A54A7-17F2-4CAD-A32B-85C081AE59BC}" type="pres">
      <dgm:prSet presAssocID="{D9854EAD-FC3C-48B6-9F96-3ADA51F43531}" presName="tx3" presStyleLbl="revTx" presStyleIdx="8" presStyleCnt="11"/>
      <dgm:spPr/>
    </dgm:pt>
    <dgm:pt modelId="{AC66A805-768C-4150-B938-6955CA0BEDB5}" type="pres">
      <dgm:prSet presAssocID="{D9854EAD-FC3C-48B6-9F96-3ADA51F43531}" presName="vert3" presStyleCnt="0"/>
      <dgm:spPr/>
    </dgm:pt>
    <dgm:pt modelId="{F97020E8-6249-4ADB-9A6A-475218C93C51}" type="pres">
      <dgm:prSet presAssocID="{1DB5A53D-19A1-4550-B267-B644ADAABB2F}" presName="thinLine2b" presStyleLbl="callout" presStyleIdx="3" presStyleCnt="5"/>
      <dgm:spPr/>
    </dgm:pt>
    <dgm:pt modelId="{F8E9B88E-AAA8-4772-A3E5-E9AC07FE7B54}" type="pres">
      <dgm:prSet presAssocID="{1DB5A53D-19A1-4550-B267-B644ADAABB2F}" presName="vertSpace2b" presStyleCnt="0"/>
      <dgm:spPr/>
    </dgm:pt>
    <dgm:pt modelId="{899ABF67-6359-44F7-A7AE-52EB7B5422E3}" type="pres">
      <dgm:prSet presAssocID="{0185C896-12F6-46EA-810B-07F1BF2C1936}" presName="horz2" presStyleCnt="0"/>
      <dgm:spPr/>
    </dgm:pt>
    <dgm:pt modelId="{2C90291B-42E1-47D8-A87C-CA66F761CF95}" type="pres">
      <dgm:prSet presAssocID="{0185C896-12F6-46EA-810B-07F1BF2C1936}" presName="horzSpace2" presStyleCnt="0"/>
      <dgm:spPr/>
    </dgm:pt>
    <dgm:pt modelId="{B68F9756-68E1-4CEE-9D93-518643757E69}" type="pres">
      <dgm:prSet presAssocID="{0185C896-12F6-46EA-810B-07F1BF2C1936}" presName="tx2" presStyleLbl="revTx" presStyleIdx="9" presStyleCnt="11"/>
      <dgm:spPr/>
    </dgm:pt>
    <dgm:pt modelId="{E0BACCB7-9EC2-47AD-BC99-D9E2DD7F62B9}" type="pres">
      <dgm:prSet presAssocID="{0185C896-12F6-46EA-810B-07F1BF2C1936}" presName="vert2" presStyleCnt="0"/>
      <dgm:spPr/>
    </dgm:pt>
    <dgm:pt modelId="{68617621-B2E8-4318-8626-37098AABE74B}" type="pres">
      <dgm:prSet presAssocID="{82AA9656-C3BC-42FE-8F62-6431E8667F2E}" presName="horz3" presStyleCnt="0"/>
      <dgm:spPr/>
    </dgm:pt>
    <dgm:pt modelId="{0BC7A05E-01AC-4F2D-A4ED-42E1222A9A1D}" type="pres">
      <dgm:prSet presAssocID="{82AA9656-C3BC-42FE-8F62-6431E8667F2E}" presName="horzSpace3" presStyleCnt="0"/>
      <dgm:spPr/>
    </dgm:pt>
    <dgm:pt modelId="{07DA94C3-7EB6-4176-96C6-6814A876A1FF}" type="pres">
      <dgm:prSet presAssocID="{82AA9656-C3BC-42FE-8F62-6431E8667F2E}" presName="tx3" presStyleLbl="revTx" presStyleIdx="10" presStyleCnt="11"/>
      <dgm:spPr/>
    </dgm:pt>
    <dgm:pt modelId="{32B3730D-E448-434A-90C8-AFC41E2BF411}" type="pres">
      <dgm:prSet presAssocID="{82AA9656-C3BC-42FE-8F62-6431E8667F2E}" presName="vert3" presStyleCnt="0"/>
      <dgm:spPr/>
    </dgm:pt>
    <dgm:pt modelId="{AC5B00F5-8318-4DB4-B975-00924BBA3DDF}" type="pres">
      <dgm:prSet presAssocID="{0185C896-12F6-46EA-810B-07F1BF2C1936}" presName="thinLine2b" presStyleLbl="callout" presStyleIdx="4" presStyleCnt="5"/>
      <dgm:spPr/>
    </dgm:pt>
    <dgm:pt modelId="{2C3F83D0-3512-4ABD-A1C8-C706671E3B6C}" type="pres">
      <dgm:prSet presAssocID="{0185C896-12F6-46EA-810B-07F1BF2C1936}" presName="vertSpace2b" presStyleCnt="0"/>
      <dgm:spPr/>
    </dgm:pt>
  </dgm:ptLst>
  <dgm:cxnLst>
    <dgm:cxn modelId="{BC8F9C01-1A8C-4568-8204-783586FAC449}" type="presOf" srcId="{89E0D4C3-1260-40D2-9D05-CB11BF291546}" destId="{520A2B0B-8997-43A6-9C11-3CECFB633F71}" srcOrd="0" destOrd="0" presId="urn:microsoft.com/office/officeart/2008/layout/LinedList"/>
    <dgm:cxn modelId="{A9671902-6D8F-497A-8F63-8F61D47AB15D}" srcId="{D59D559A-00D4-47C9-B53C-549912DC3421}" destId="{1DB5A53D-19A1-4550-B267-B644ADAABB2F}" srcOrd="3" destOrd="0" parTransId="{319FCEA9-B8A4-456D-9A85-EA390EB9F6F1}" sibTransId="{2A435FAE-88AC-4DDD-9E19-20D55C93DB71}"/>
    <dgm:cxn modelId="{7D197008-F53D-4C44-8A36-F8365DBB3575}" srcId="{0185C896-12F6-46EA-810B-07F1BF2C1936}" destId="{82AA9656-C3BC-42FE-8F62-6431E8667F2E}" srcOrd="0" destOrd="0" parTransId="{52472430-508E-46CA-BC4D-C0FCD8CBB9F4}" sibTransId="{CD7096C0-D208-4D62-AD8E-581AC9104094}"/>
    <dgm:cxn modelId="{7B98050D-B1F7-4B6B-B9BA-D2C5C393EF40}" srcId="{D59D559A-00D4-47C9-B53C-549912DC3421}" destId="{5E14ADED-DEBD-4E69-A8E3-72E2BB4D740B}" srcOrd="2" destOrd="0" parTransId="{C7D67256-DC6B-4C6B-99A7-20D96A6A55BA}" sibTransId="{11FFE727-9A6E-4C9A-9628-273BBB445798}"/>
    <dgm:cxn modelId="{D591CA14-41B6-4F6E-A534-A664177321FB}" srcId="{1DB5A53D-19A1-4550-B267-B644ADAABB2F}" destId="{D9854EAD-FC3C-48B6-9F96-3ADA51F43531}" srcOrd="0" destOrd="0" parTransId="{5DD436FE-9F74-4866-93CB-2FC9A0FBDF98}" sibTransId="{75525DD9-FE93-4F27-8257-8BFB0B91C0C1}"/>
    <dgm:cxn modelId="{CE33541C-E4BE-4D44-BD64-B688AE8E4528}" type="presOf" srcId="{5728F442-8BF1-4D40-A0B7-F94B23AB5DEE}" destId="{19A1F8F1-7838-45C6-B92C-08A7C91C3D59}" srcOrd="0" destOrd="0" presId="urn:microsoft.com/office/officeart/2008/layout/LinedList"/>
    <dgm:cxn modelId="{9D4DB734-7BD2-4060-9BCB-9DEDEFDC2EDF}" type="presOf" srcId="{A654EC69-83A9-461D-8E29-077E34688C12}" destId="{4804103D-0509-45F8-A860-54DBEF282C6F}" srcOrd="0" destOrd="0" presId="urn:microsoft.com/office/officeart/2008/layout/LinedList"/>
    <dgm:cxn modelId="{78CBD140-2D1E-434E-A533-ACC504A2EBC4}" type="presOf" srcId="{D9854EAD-FC3C-48B6-9F96-3ADA51F43531}" destId="{895A54A7-17F2-4CAD-A32B-85C081AE59BC}" srcOrd="0" destOrd="0" presId="urn:microsoft.com/office/officeart/2008/layout/LinedList"/>
    <dgm:cxn modelId="{C4C8316F-A7CB-4F96-B334-358FBAC0DFE0}" type="presOf" srcId="{0185C896-12F6-46EA-810B-07F1BF2C1936}" destId="{B68F9756-68E1-4CEE-9D93-518643757E69}" srcOrd="0" destOrd="0" presId="urn:microsoft.com/office/officeart/2008/layout/LinedList"/>
    <dgm:cxn modelId="{99FF2052-F81C-4423-821D-262B9A8E5E51}" type="presOf" srcId="{4ACD98FE-DB8E-4E80-902A-0E735BA17694}" destId="{A802237C-67E8-4BAE-AA60-EB303E545FE5}" srcOrd="0" destOrd="0" presId="urn:microsoft.com/office/officeart/2008/layout/LinedList"/>
    <dgm:cxn modelId="{3D5BCF55-4705-480D-A70C-BF8860AE0A28}" type="presOf" srcId="{5E14ADED-DEBD-4E69-A8E3-72E2BB4D740B}" destId="{9910613B-802F-4B3F-9F3D-C8AA27BDABEB}" srcOrd="0" destOrd="0" presId="urn:microsoft.com/office/officeart/2008/layout/LinedList"/>
    <dgm:cxn modelId="{F2CBD679-1F9C-455C-9BB3-FD961287C1F0}" srcId="{D59D559A-00D4-47C9-B53C-549912DC3421}" destId="{0185C896-12F6-46EA-810B-07F1BF2C1936}" srcOrd="4" destOrd="0" parTransId="{C1DD4AA0-0BD4-4746-82E8-B6969AD55B74}" sibTransId="{E4EB1DA7-2691-4185-AFB0-92A08F8EEE9B}"/>
    <dgm:cxn modelId="{E886F587-CC0C-4826-8ED1-98AD86BEEDE3}" srcId="{5E14ADED-DEBD-4E69-A8E3-72E2BB4D740B}" destId="{A654EC69-83A9-461D-8E29-077E34688C12}" srcOrd="0" destOrd="0" parTransId="{9A26814D-33A3-4EC8-B967-7CDD6E5DF689}" sibTransId="{D6F80B97-BF90-4C7D-90F3-2E723A7D7810}"/>
    <dgm:cxn modelId="{9AF45D8C-DA35-40C9-AC30-C619B57EB4B9}" type="presOf" srcId="{1DB5A53D-19A1-4550-B267-B644ADAABB2F}" destId="{AD4CA0F0-6C7C-4016-A92A-37FA2BF4C6D7}" srcOrd="0" destOrd="0" presId="urn:microsoft.com/office/officeart/2008/layout/LinedList"/>
    <dgm:cxn modelId="{EF221592-AD9F-4157-B505-9D05A07F217B}" srcId="{89E0D4C3-1260-40D2-9D05-CB11BF291546}" destId="{4ACD98FE-DB8E-4E80-902A-0E735BA17694}" srcOrd="0" destOrd="0" parTransId="{165E5540-D9CD-42D4-B4F0-5C1DC23D884B}" sibTransId="{60653C71-D86D-4D53-B022-E873D5237E92}"/>
    <dgm:cxn modelId="{850D3B93-90BD-4F05-95EE-0327C74AAFC1}" srcId="{23F8236F-FA83-4581-B44E-84BFB50C324F}" destId="{D59D559A-00D4-47C9-B53C-549912DC3421}" srcOrd="0" destOrd="0" parTransId="{7507B749-4EA7-4ACE-A18A-A9FDFF70FAF9}" sibTransId="{41C4F845-A261-4C90-8E1E-1BB114ACAFE6}"/>
    <dgm:cxn modelId="{3B8A5D9C-878C-464E-B37B-4760013F286E}" type="presOf" srcId="{82AA9656-C3BC-42FE-8F62-6431E8667F2E}" destId="{07DA94C3-7EB6-4176-96C6-6814A876A1FF}" srcOrd="0" destOrd="0" presId="urn:microsoft.com/office/officeart/2008/layout/LinedList"/>
    <dgm:cxn modelId="{1A6C429D-8BD3-4A5F-8D72-B50CB614D35F}" type="presOf" srcId="{23F8236F-FA83-4581-B44E-84BFB50C324F}" destId="{D2520E9B-994A-4B16-AAA5-6DFF371E9028}" srcOrd="0" destOrd="0" presId="urn:microsoft.com/office/officeart/2008/layout/LinedList"/>
    <dgm:cxn modelId="{6BA633C0-1588-45BE-85F4-665CB6C96642}" srcId="{D59D559A-00D4-47C9-B53C-549912DC3421}" destId="{89E0D4C3-1260-40D2-9D05-CB11BF291546}" srcOrd="1" destOrd="0" parTransId="{0218D335-6FED-4498-9EEC-2DC84BDADF5E}" sibTransId="{978DC65F-20EA-42A2-A087-E1350945B2CA}"/>
    <dgm:cxn modelId="{D6DBD1C6-54F0-4506-8FCE-F42D23C75158}" type="presOf" srcId="{D59D559A-00D4-47C9-B53C-549912DC3421}" destId="{862FF422-C032-4ABB-9C71-9E53FB75FAA2}" srcOrd="0" destOrd="0" presId="urn:microsoft.com/office/officeart/2008/layout/LinedList"/>
    <dgm:cxn modelId="{5B5AA9D1-37C6-4BC0-87D3-9DBF5802AFB7}" srcId="{E1197E92-B86E-4DD3-A414-51E9F4DC9CC8}" destId="{5728F442-8BF1-4D40-A0B7-F94B23AB5DEE}" srcOrd="0" destOrd="0" parTransId="{9BF77DD6-F9AE-4B62-B165-D3D59B49D220}" sibTransId="{5B3189E9-802B-476B-9817-364E455F2B4D}"/>
    <dgm:cxn modelId="{A2F2A6DD-967E-42BF-9C3F-81BB936BE070}" type="presOf" srcId="{E1197E92-B86E-4DD3-A414-51E9F4DC9CC8}" destId="{876BBC20-14A9-41A4-9B9D-1A88FA771B79}" srcOrd="0" destOrd="0" presId="urn:microsoft.com/office/officeart/2008/layout/LinedList"/>
    <dgm:cxn modelId="{99407AE8-5C2B-4943-BDC4-08B833C0B986}" srcId="{D59D559A-00D4-47C9-B53C-549912DC3421}" destId="{E1197E92-B86E-4DD3-A414-51E9F4DC9CC8}" srcOrd="0" destOrd="0" parTransId="{1F154C69-3BCD-41A8-9A26-A7F98CECA28D}" sibTransId="{46EF6542-B3D8-43F1-B640-91239F8B123A}"/>
    <dgm:cxn modelId="{3A4E4EFF-0027-4044-AA53-B8EA6272F720}" type="presParOf" srcId="{D2520E9B-994A-4B16-AAA5-6DFF371E9028}" destId="{D2D77949-37AF-45C9-BEE6-9FB86EF9FB2C}" srcOrd="0" destOrd="0" presId="urn:microsoft.com/office/officeart/2008/layout/LinedList"/>
    <dgm:cxn modelId="{EBDD736E-AF72-49F4-9761-0F7C800B73A5}" type="presParOf" srcId="{D2520E9B-994A-4B16-AAA5-6DFF371E9028}" destId="{1A81FADC-F829-484D-B5E2-A05DC0C65B23}" srcOrd="1" destOrd="0" presId="urn:microsoft.com/office/officeart/2008/layout/LinedList"/>
    <dgm:cxn modelId="{217BCC61-0BDE-48AB-895F-540FB776D19A}" type="presParOf" srcId="{1A81FADC-F829-484D-B5E2-A05DC0C65B23}" destId="{862FF422-C032-4ABB-9C71-9E53FB75FAA2}" srcOrd="0" destOrd="0" presId="urn:microsoft.com/office/officeart/2008/layout/LinedList"/>
    <dgm:cxn modelId="{7F62EC78-4820-47F5-8ECC-94A0648D8662}" type="presParOf" srcId="{1A81FADC-F829-484D-B5E2-A05DC0C65B23}" destId="{B969B4A9-7F6B-48E5-9328-DA12A0FA02D9}" srcOrd="1" destOrd="0" presId="urn:microsoft.com/office/officeart/2008/layout/LinedList"/>
    <dgm:cxn modelId="{ED5D7E46-0934-48F4-965F-58EFA29F07E4}" type="presParOf" srcId="{B969B4A9-7F6B-48E5-9328-DA12A0FA02D9}" destId="{E7EBF9FC-4DA4-4958-B709-8FF38FA25C87}" srcOrd="0" destOrd="0" presId="urn:microsoft.com/office/officeart/2008/layout/LinedList"/>
    <dgm:cxn modelId="{2390D782-436F-48C2-BAF7-014E0559F1B4}" type="presParOf" srcId="{B969B4A9-7F6B-48E5-9328-DA12A0FA02D9}" destId="{E3E7E5EA-5025-446B-88F9-290ECD199A6A}" srcOrd="1" destOrd="0" presId="urn:microsoft.com/office/officeart/2008/layout/LinedList"/>
    <dgm:cxn modelId="{EA75BE94-4E3F-4E2B-B36F-98EE0B35D35E}" type="presParOf" srcId="{E3E7E5EA-5025-446B-88F9-290ECD199A6A}" destId="{2CCDBF71-44D0-4A7F-AA6D-8020894A0598}" srcOrd="0" destOrd="0" presId="urn:microsoft.com/office/officeart/2008/layout/LinedList"/>
    <dgm:cxn modelId="{33E6E00F-8236-44E5-A44A-16F3630AE54A}" type="presParOf" srcId="{E3E7E5EA-5025-446B-88F9-290ECD199A6A}" destId="{876BBC20-14A9-41A4-9B9D-1A88FA771B79}" srcOrd="1" destOrd="0" presId="urn:microsoft.com/office/officeart/2008/layout/LinedList"/>
    <dgm:cxn modelId="{3256C95E-6FCF-414E-B078-5B442F1F8645}" type="presParOf" srcId="{E3E7E5EA-5025-446B-88F9-290ECD199A6A}" destId="{92D89520-DF39-474F-A9EC-28FA9BFCA343}" srcOrd="2" destOrd="0" presId="urn:microsoft.com/office/officeart/2008/layout/LinedList"/>
    <dgm:cxn modelId="{8EB23EDD-4B97-422C-8E9F-DEE7AD3486EC}" type="presParOf" srcId="{92D89520-DF39-474F-A9EC-28FA9BFCA343}" destId="{A96C46E5-64ED-43AB-B863-B34B1DA8055F}" srcOrd="0" destOrd="0" presId="urn:microsoft.com/office/officeart/2008/layout/LinedList"/>
    <dgm:cxn modelId="{F99CC2C3-2822-4AF3-81E2-309593245F95}" type="presParOf" srcId="{A96C46E5-64ED-43AB-B863-B34B1DA8055F}" destId="{7B85FB36-47D3-4186-BBB4-C4587FE3F72C}" srcOrd="0" destOrd="0" presId="urn:microsoft.com/office/officeart/2008/layout/LinedList"/>
    <dgm:cxn modelId="{2F5AFA74-B5E9-4656-AA85-EE32F9D56842}" type="presParOf" srcId="{A96C46E5-64ED-43AB-B863-B34B1DA8055F}" destId="{19A1F8F1-7838-45C6-B92C-08A7C91C3D59}" srcOrd="1" destOrd="0" presId="urn:microsoft.com/office/officeart/2008/layout/LinedList"/>
    <dgm:cxn modelId="{7C614105-2364-4580-B350-605331028D75}" type="presParOf" srcId="{A96C46E5-64ED-43AB-B863-B34B1DA8055F}" destId="{92D31802-2B40-42E4-9646-EFEDE2183056}" srcOrd="2" destOrd="0" presId="urn:microsoft.com/office/officeart/2008/layout/LinedList"/>
    <dgm:cxn modelId="{D1FDB2DD-9560-48B8-8C4D-63F8433D8470}" type="presParOf" srcId="{B969B4A9-7F6B-48E5-9328-DA12A0FA02D9}" destId="{7C880EEF-7B59-40EB-A77F-CB69F7391FF0}" srcOrd="2" destOrd="0" presId="urn:microsoft.com/office/officeart/2008/layout/LinedList"/>
    <dgm:cxn modelId="{202326B5-8540-42FA-A024-500A5E154D06}" type="presParOf" srcId="{B969B4A9-7F6B-48E5-9328-DA12A0FA02D9}" destId="{BC529809-41BF-456C-ACC9-AC7A4AA7AA40}" srcOrd="3" destOrd="0" presId="urn:microsoft.com/office/officeart/2008/layout/LinedList"/>
    <dgm:cxn modelId="{86D05615-D8B9-43A5-A58A-6217070B9543}" type="presParOf" srcId="{B969B4A9-7F6B-48E5-9328-DA12A0FA02D9}" destId="{81723536-E8B1-4638-ABC7-AAAF0478665F}" srcOrd="4" destOrd="0" presId="urn:microsoft.com/office/officeart/2008/layout/LinedList"/>
    <dgm:cxn modelId="{A877BDB2-44D2-4536-BB9C-79648048A2BB}" type="presParOf" srcId="{81723536-E8B1-4638-ABC7-AAAF0478665F}" destId="{77B5E49C-5FC4-4E3B-9C60-648B10E012AE}" srcOrd="0" destOrd="0" presId="urn:microsoft.com/office/officeart/2008/layout/LinedList"/>
    <dgm:cxn modelId="{96061F6B-7C2D-4B0E-A589-36BD0A56AF77}" type="presParOf" srcId="{81723536-E8B1-4638-ABC7-AAAF0478665F}" destId="{520A2B0B-8997-43A6-9C11-3CECFB633F71}" srcOrd="1" destOrd="0" presId="urn:microsoft.com/office/officeart/2008/layout/LinedList"/>
    <dgm:cxn modelId="{A1DAC811-701B-4621-BC3E-AD6A899D2824}" type="presParOf" srcId="{81723536-E8B1-4638-ABC7-AAAF0478665F}" destId="{584B888E-99D2-4AB4-912B-B86B2891F7DC}" srcOrd="2" destOrd="0" presId="urn:microsoft.com/office/officeart/2008/layout/LinedList"/>
    <dgm:cxn modelId="{9C3053B2-31BA-42B1-B6E1-31E8B861D5DF}" type="presParOf" srcId="{584B888E-99D2-4AB4-912B-B86B2891F7DC}" destId="{1C649522-D4D8-4DA1-96C6-FF82ED73647A}" srcOrd="0" destOrd="0" presId="urn:microsoft.com/office/officeart/2008/layout/LinedList"/>
    <dgm:cxn modelId="{674C7B49-D6C2-4B95-99D9-52DE81C08A3C}" type="presParOf" srcId="{1C649522-D4D8-4DA1-96C6-FF82ED73647A}" destId="{F80F675B-9F3B-477A-9A2D-1C372E7C81C1}" srcOrd="0" destOrd="0" presId="urn:microsoft.com/office/officeart/2008/layout/LinedList"/>
    <dgm:cxn modelId="{95433425-0E68-4033-867C-6DFEB1F146D3}" type="presParOf" srcId="{1C649522-D4D8-4DA1-96C6-FF82ED73647A}" destId="{A802237C-67E8-4BAE-AA60-EB303E545FE5}" srcOrd="1" destOrd="0" presId="urn:microsoft.com/office/officeart/2008/layout/LinedList"/>
    <dgm:cxn modelId="{105AF29D-B6BD-415E-BE0F-C06D99838A5B}" type="presParOf" srcId="{1C649522-D4D8-4DA1-96C6-FF82ED73647A}" destId="{C26EF5C3-D2C0-444E-BC58-CD78CC33EDBC}" srcOrd="2" destOrd="0" presId="urn:microsoft.com/office/officeart/2008/layout/LinedList"/>
    <dgm:cxn modelId="{4F451FD9-F113-4D49-84D8-C5D36B1C42BB}" type="presParOf" srcId="{B969B4A9-7F6B-48E5-9328-DA12A0FA02D9}" destId="{5ADF450F-B455-44F8-9A98-4B4DE07A5FD3}" srcOrd="5" destOrd="0" presId="urn:microsoft.com/office/officeart/2008/layout/LinedList"/>
    <dgm:cxn modelId="{10A0D6D4-7C2A-42BD-9046-FDF78A9B1BE0}" type="presParOf" srcId="{B969B4A9-7F6B-48E5-9328-DA12A0FA02D9}" destId="{A55DB487-4FD9-40CD-9BC5-BB5CFC5821A5}" srcOrd="6" destOrd="0" presId="urn:microsoft.com/office/officeart/2008/layout/LinedList"/>
    <dgm:cxn modelId="{8F2278CD-DD19-4F71-B61D-94A586A59CCA}" type="presParOf" srcId="{B969B4A9-7F6B-48E5-9328-DA12A0FA02D9}" destId="{D5DBABAD-22FB-4ED5-9193-49B0AEB54A66}" srcOrd="7" destOrd="0" presId="urn:microsoft.com/office/officeart/2008/layout/LinedList"/>
    <dgm:cxn modelId="{2A39B915-A505-4457-AEB5-AF0D01F36930}" type="presParOf" srcId="{D5DBABAD-22FB-4ED5-9193-49B0AEB54A66}" destId="{FD1395CF-A6E1-4791-A531-3BBD5C8F813D}" srcOrd="0" destOrd="0" presId="urn:microsoft.com/office/officeart/2008/layout/LinedList"/>
    <dgm:cxn modelId="{F737BA7C-9107-41FF-862F-90CB5012AF8F}" type="presParOf" srcId="{D5DBABAD-22FB-4ED5-9193-49B0AEB54A66}" destId="{9910613B-802F-4B3F-9F3D-C8AA27BDABEB}" srcOrd="1" destOrd="0" presId="urn:microsoft.com/office/officeart/2008/layout/LinedList"/>
    <dgm:cxn modelId="{8A75C362-7123-4486-8C4D-E34D8171D951}" type="presParOf" srcId="{D5DBABAD-22FB-4ED5-9193-49B0AEB54A66}" destId="{EEA6E49A-A7A2-4076-BE7E-BBDA5A6196F7}" srcOrd="2" destOrd="0" presId="urn:microsoft.com/office/officeart/2008/layout/LinedList"/>
    <dgm:cxn modelId="{0D9AFB61-0C32-4A49-A972-2872BE903C46}" type="presParOf" srcId="{EEA6E49A-A7A2-4076-BE7E-BBDA5A6196F7}" destId="{274972D9-158E-41E2-8E5B-D71E2DA39B55}" srcOrd="0" destOrd="0" presId="urn:microsoft.com/office/officeart/2008/layout/LinedList"/>
    <dgm:cxn modelId="{FAFEC9C7-DEA2-40B6-BDFC-F1102DDBB176}" type="presParOf" srcId="{274972D9-158E-41E2-8E5B-D71E2DA39B55}" destId="{F2C17AD4-FB09-407C-9F7F-9190A02F6D0D}" srcOrd="0" destOrd="0" presId="urn:microsoft.com/office/officeart/2008/layout/LinedList"/>
    <dgm:cxn modelId="{3C8F5B78-501E-4E1F-B42C-572E2370FE5A}" type="presParOf" srcId="{274972D9-158E-41E2-8E5B-D71E2DA39B55}" destId="{4804103D-0509-45F8-A860-54DBEF282C6F}" srcOrd="1" destOrd="0" presId="urn:microsoft.com/office/officeart/2008/layout/LinedList"/>
    <dgm:cxn modelId="{8F509C0B-44D7-4F4A-AF67-B30573BF87EF}" type="presParOf" srcId="{274972D9-158E-41E2-8E5B-D71E2DA39B55}" destId="{E9E088F4-2523-42D8-AF5E-EEC7B1B5D0D2}" srcOrd="2" destOrd="0" presId="urn:microsoft.com/office/officeart/2008/layout/LinedList"/>
    <dgm:cxn modelId="{9E8C7AC2-9F90-4A1B-83F9-7A273DA4B4E1}" type="presParOf" srcId="{B969B4A9-7F6B-48E5-9328-DA12A0FA02D9}" destId="{6F2BB08D-0DFD-4573-99AB-1E588B7C25A4}" srcOrd="8" destOrd="0" presId="urn:microsoft.com/office/officeart/2008/layout/LinedList"/>
    <dgm:cxn modelId="{73BD7B43-AE9E-4EC5-BCAC-C117FB67E82C}" type="presParOf" srcId="{B969B4A9-7F6B-48E5-9328-DA12A0FA02D9}" destId="{EB58F885-4B1A-488F-80E3-488D60979543}" srcOrd="9" destOrd="0" presId="urn:microsoft.com/office/officeart/2008/layout/LinedList"/>
    <dgm:cxn modelId="{46D7AFF1-5D02-4CAA-9178-EE22B7D1BA75}" type="presParOf" srcId="{B969B4A9-7F6B-48E5-9328-DA12A0FA02D9}" destId="{D840268E-5749-40DF-8F3D-56BCCB361BA8}" srcOrd="10" destOrd="0" presId="urn:microsoft.com/office/officeart/2008/layout/LinedList"/>
    <dgm:cxn modelId="{F14FBBE9-B5FA-4D68-B7DE-7D8003FE10E1}" type="presParOf" srcId="{D840268E-5749-40DF-8F3D-56BCCB361BA8}" destId="{57EDB909-6C8D-484F-B259-58C51AF71C96}" srcOrd="0" destOrd="0" presId="urn:microsoft.com/office/officeart/2008/layout/LinedList"/>
    <dgm:cxn modelId="{7A686E3C-7313-48BA-837E-DAFD1D2B60A3}" type="presParOf" srcId="{D840268E-5749-40DF-8F3D-56BCCB361BA8}" destId="{AD4CA0F0-6C7C-4016-A92A-37FA2BF4C6D7}" srcOrd="1" destOrd="0" presId="urn:microsoft.com/office/officeart/2008/layout/LinedList"/>
    <dgm:cxn modelId="{295B2B4D-8BFF-4DBD-92D3-3EDF4C80A57E}" type="presParOf" srcId="{D840268E-5749-40DF-8F3D-56BCCB361BA8}" destId="{B1452A9E-E5B2-4DAF-BD3C-72B281052B14}" srcOrd="2" destOrd="0" presId="urn:microsoft.com/office/officeart/2008/layout/LinedList"/>
    <dgm:cxn modelId="{E815D1E1-CAE6-49B3-87AD-2A82A5A5EBD1}" type="presParOf" srcId="{B1452A9E-E5B2-4DAF-BD3C-72B281052B14}" destId="{4EAD1342-CA1D-4301-BE65-DB1C2FE26673}" srcOrd="0" destOrd="0" presId="urn:microsoft.com/office/officeart/2008/layout/LinedList"/>
    <dgm:cxn modelId="{1966B76A-D7E1-4B2B-AB94-7378B0D8507E}" type="presParOf" srcId="{4EAD1342-CA1D-4301-BE65-DB1C2FE26673}" destId="{8F70CB3A-5091-4A33-86F9-7D908998F761}" srcOrd="0" destOrd="0" presId="urn:microsoft.com/office/officeart/2008/layout/LinedList"/>
    <dgm:cxn modelId="{72D789BC-8FE4-47F1-A412-7E1A2B63DEC4}" type="presParOf" srcId="{4EAD1342-CA1D-4301-BE65-DB1C2FE26673}" destId="{895A54A7-17F2-4CAD-A32B-85C081AE59BC}" srcOrd="1" destOrd="0" presId="urn:microsoft.com/office/officeart/2008/layout/LinedList"/>
    <dgm:cxn modelId="{A58A076E-D879-43F8-8699-88C05D71B697}" type="presParOf" srcId="{4EAD1342-CA1D-4301-BE65-DB1C2FE26673}" destId="{AC66A805-768C-4150-B938-6955CA0BEDB5}" srcOrd="2" destOrd="0" presId="urn:microsoft.com/office/officeart/2008/layout/LinedList"/>
    <dgm:cxn modelId="{A06E0F97-9E5F-4433-93F2-F73393330B8D}" type="presParOf" srcId="{B969B4A9-7F6B-48E5-9328-DA12A0FA02D9}" destId="{F97020E8-6249-4ADB-9A6A-475218C93C51}" srcOrd="11" destOrd="0" presId="urn:microsoft.com/office/officeart/2008/layout/LinedList"/>
    <dgm:cxn modelId="{FD5526F3-D721-4BD5-82E6-08ABD47D9434}" type="presParOf" srcId="{B969B4A9-7F6B-48E5-9328-DA12A0FA02D9}" destId="{F8E9B88E-AAA8-4772-A3E5-E9AC07FE7B54}" srcOrd="12" destOrd="0" presId="urn:microsoft.com/office/officeart/2008/layout/LinedList"/>
    <dgm:cxn modelId="{D0332F2A-DE84-41BF-B90C-6777FFB185A9}" type="presParOf" srcId="{B969B4A9-7F6B-48E5-9328-DA12A0FA02D9}" destId="{899ABF67-6359-44F7-A7AE-52EB7B5422E3}" srcOrd="13" destOrd="0" presId="urn:microsoft.com/office/officeart/2008/layout/LinedList"/>
    <dgm:cxn modelId="{532FDCA7-06BA-41B7-AD9C-7B6990293D70}" type="presParOf" srcId="{899ABF67-6359-44F7-A7AE-52EB7B5422E3}" destId="{2C90291B-42E1-47D8-A87C-CA66F761CF95}" srcOrd="0" destOrd="0" presId="urn:microsoft.com/office/officeart/2008/layout/LinedList"/>
    <dgm:cxn modelId="{6A6FC713-47CC-492F-B0C8-A61BE2F85937}" type="presParOf" srcId="{899ABF67-6359-44F7-A7AE-52EB7B5422E3}" destId="{B68F9756-68E1-4CEE-9D93-518643757E69}" srcOrd="1" destOrd="0" presId="urn:microsoft.com/office/officeart/2008/layout/LinedList"/>
    <dgm:cxn modelId="{C10C13D3-E753-436E-AF05-2B764E29FB10}" type="presParOf" srcId="{899ABF67-6359-44F7-A7AE-52EB7B5422E3}" destId="{E0BACCB7-9EC2-47AD-BC99-D9E2DD7F62B9}" srcOrd="2" destOrd="0" presId="urn:microsoft.com/office/officeart/2008/layout/LinedList"/>
    <dgm:cxn modelId="{6AD6F5A8-1C41-489D-A7A5-E11858C58D17}" type="presParOf" srcId="{E0BACCB7-9EC2-47AD-BC99-D9E2DD7F62B9}" destId="{68617621-B2E8-4318-8626-37098AABE74B}" srcOrd="0" destOrd="0" presId="urn:microsoft.com/office/officeart/2008/layout/LinedList"/>
    <dgm:cxn modelId="{9DAD4B50-6282-4713-B88B-12587808DB2C}" type="presParOf" srcId="{68617621-B2E8-4318-8626-37098AABE74B}" destId="{0BC7A05E-01AC-4F2D-A4ED-42E1222A9A1D}" srcOrd="0" destOrd="0" presId="urn:microsoft.com/office/officeart/2008/layout/LinedList"/>
    <dgm:cxn modelId="{5543E92E-A5F0-4AD1-B917-87D888F7E452}" type="presParOf" srcId="{68617621-B2E8-4318-8626-37098AABE74B}" destId="{07DA94C3-7EB6-4176-96C6-6814A876A1FF}" srcOrd="1" destOrd="0" presId="urn:microsoft.com/office/officeart/2008/layout/LinedList"/>
    <dgm:cxn modelId="{36351CD2-28CE-4B66-B4EA-1D0C53C2F554}" type="presParOf" srcId="{68617621-B2E8-4318-8626-37098AABE74B}" destId="{32B3730D-E448-434A-90C8-AFC41E2BF411}" srcOrd="2" destOrd="0" presId="urn:microsoft.com/office/officeart/2008/layout/LinedList"/>
    <dgm:cxn modelId="{91389691-14D8-42FC-81C6-807DECCB1E63}" type="presParOf" srcId="{B969B4A9-7F6B-48E5-9328-DA12A0FA02D9}" destId="{AC5B00F5-8318-4DB4-B975-00924BBA3DDF}" srcOrd="14" destOrd="0" presId="urn:microsoft.com/office/officeart/2008/layout/LinedList"/>
    <dgm:cxn modelId="{24069F30-B411-4A34-8C1D-16F40A91012E}" type="presParOf" srcId="{B969B4A9-7F6B-48E5-9328-DA12A0FA02D9}" destId="{2C3F83D0-3512-4ABD-A1C8-C706671E3B6C}" srcOrd="15"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3F8236F-FA83-4581-B44E-84BFB50C324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D59D559A-00D4-47C9-B53C-549912DC3421}">
      <dgm:prSet phldrT="[Text]"/>
      <dgm:spPr/>
      <dgm:t>
        <a:bodyPr/>
        <a:lstStyle/>
        <a:p>
          <a:r>
            <a:rPr lang="en-US" dirty="0"/>
            <a:t>Shifting toward product management </a:t>
          </a:r>
        </a:p>
      </dgm:t>
    </dgm:pt>
    <dgm:pt modelId="{7507B749-4EA7-4ACE-A18A-A9FDFF70FAF9}" type="parTrans" cxnId="{850D3B93-90BD-4F05-95EE-0327C74AAFC1}">
      <dgm:prSet/>
      <dgm:spPr/>
      <dgm:t>
        <a:bodyPr/>
        <a:lstStyle/>
        <a:p>
          <a:endParaRPr lang="en-US"/>
        </a:p>
      </dgm:t>
    </dgm:pt>
    <dgm:pt modelId="{41C4F845-A261-4C90-8E1E-1BB114ACAFE6}" type="sibTrans" cxnId="{850D3B93-90BD-4F05-95EE-0327C74AAFC1}">
      <dgm:prSet/>
      <dgm:spPr/>
      <dgm:t>
        <a:bodyPr/>
        <a:lstStyle/>
        <a:p>
          <a:endParaRPr lang="en-US"/>
        </a:p>
      </dgm:t>
    </dgm:pt>
    <dgm:pt modelId="{1DB5A53D-19A1-4550-B267-B644ADAABB2F}">
      <dgm:prSet phldrT="[Text]"/>
      <dgm:spPr>
        <a:noFill/>
        <a:ln>
          <a:noFill/>
        </a:ln>
        <a:effectLst/>
      </dgm:spPr>
      <dgm:t>
        <a:bodyPr spcFirstLastPara="0" vert="horz" wrap="square" lIns="102870" tIns="102870" rIns="102870" bIns="102870" numCol="1" spcCol="1270" anchor="t" anchorCtr="0"/>
        <a:lstStyle/>
        <a:p>
          <a:pPr>
            <a:buFont typeface="Courier New" panose="02070309020205020404" pitchFamily="49" charset="0"/>
            <a:buChar char="o"/>
          </a:pPr>
          <a:r>
            <a:rPr lang="en-US" i="1" dirty="0">
              <a:hlinkClick xmlns:r="http://schemas.openxmlformats.org/officeDocument/2006/relationships" r:id="rId1"/>
            </a:rPr>
            <a:t>Mature and Scale Product Ownership</a:t>
          </a:r>
          <a:endParaRPr lang="en-US" i="1" dirty="0"/>
        </a:p>
      </dgm:t>
    </dgm:pt>
    <dgm:pt modelId="{319FCEA9-B8A4-456D-9A85-EA390EB9F6F1}" type="parTrans" cxnId="{A9671902-6D8F-497A-8F63-8F61D47AB15D}">
      <dgm:prSet/>
      <dgm:spPr/>
      <dgm:t>
        <a:bodyPr/>
        <a:lstStyle/>
        <a:p>
          <a:endParaRPr lang="en-US"/>
        </a:p>
      </dgm:t>
    </dgm:pt>
    <dgm:pt modelId="{2A435FAE-88AC-4DDD-9E19-20D55C93DB71}" type="sibTrans" cxnId="{A9671902-6D8F-497A-8F63-8F61D47AB15D}">
      <dgm:prSet/>
      <dgm:spPr/>
      <dgm:t>
        <a:bodyPr/>
        <a:lstStyle/>
        <a:p>
          <a:endParaRPr lang="en-US"/>
        </a:p>
      </dgm:t>
    </dgm:pt>
    <dgm:pt modelId="{0185C896-12F6-46EA-810B-07F1BF2C1936}">
      <dgm:prSet phldrT="[Text]"/>
      <dgm:spPr/>
      <dgm:t>
        <a:bodyPr/>
        <a:lstStyle/>
        <a:p>
          <a:pPr>
            <a:buFont typeface="Courier New" panose="02070309020205020404" pitchFamily="49" charset="0"/>
            <a:buChar char="o"/>
          </a:pPr>
          <a:r>
            <a:rPr lang="en-US" i="1" dirty="0">
              <a:hlinkClick xmlns:r="http://schemas.openxmlformats.org/officeDocument/2006/relationships" r:id="rId2"/>
            </a:rPr>
            <a:t>Build a Value Measurement Framework</a:t>
          </a:r>
          <a:r>
            <a:rPr lang="en-US" i="1" dirty="0"/>
            <a:t> </a:t>
          </a:r>
        </a:p>
      </dgm:t>
    </dgm:pt>
    <dgm:pt modelId="{C1DD4AA0-0BD4-4746-82E8-B6969AD55B74}" type="parTrans" cxnId="{F2CBD679-1F9C-455C-9BB3-FD961287C1F0}">
      <dgm:prSet/>
      <dgm:spPr/>
      <dgm:t>
        <a:bodyPr/>
        <a:lstStyle/>
        <a:p>
          <a:endParaRPr lang="en-US"/>
        </a:p>
      </dgm:t>
    </dgm:pt>
    <dgm:pt modelId="{E4EB1DA7-2691-4185-AFB0-92A08F8EEE9B}" type="sibTrans" cxnId="{F2CBD679-1F9C-455C-9BB3-FD961287C1F0}">
      <dgm:prSet/>
      <dgm:spPr/>
      <dgm:t>
        <a:bodyPr/>
        <a:lstStyle/>
        <a:p>
          <a:endParaRPr lang="en-US"/>
        </a:p>
      </dgm:t>
    </dgm:pt>
    <dgm:pt modelId="{5728F442-8BF1-4D40-A0B7-F94B23AB5DEE}">
      <dgm:prSet/>
      <dgm:spPr/>
      <dgm:t>
        <a:bodyPr/>
        <a:lstStyle/>
        <a:p>
          <a:pPr>
            <a:buFont typeface="Arial" panose="020B0604020202020204" pitchFamily="34" charset="0"/>
            <a:buChar char="•"/>
          </a:pPr>
          <a:r>
            <a:rPr lang="en-US" dirty="0"/>
            <a:t>Align your organization on the practices to deliver what matters most.</a:t>
          </a:r>
        </a:p>
      </dgm:t>
    </dgm:pt>
    <dgm:pt modelId="{9BF77DD6-F9AE-4B62-B165-D3D59B49D220}" type="parTrans" cxnId="{5B5AA9D1-37C6-4BC0-87D3-9DBF5802AFB7}">
      <dgm:prSet/>
      <dgm:spPr/>
      <dgm:t>
        <a:bodyPr/>
        <a:lstStyle/>
        <a:p>
          <a:endParaRPr lang="en-US"/>
        </a:p>
      </dgm:t>
    </dgm:pt>
    <dgm:pt modelId="{5B3189E9-802B-476B-9817-364E455F2B4D}" type="sibTrans" cxnId="{5B5AA9D1-37C6-4BC0-87D3-9DBF5802AFB7}">
      <dgm:prSet/>
      <dgm:spPr/>
      <dgm:t>
        <a:bodyPr/>
        <a:lstStyle/>
        <a:p>
          <a:endParaRPr lang="en-US"/>
        </a:p>
      </dgm:t>
    </dgm:pt>
    <dgm:pt modelId="{89E0D4C3-1260-40D2-9D05-CB11BF291546}">
      <dgm:prSet/>
      <dgm:spPr/>
      <dgm:t>
        <a:bodyPr/>
        <a:lstStyle/>
        <a:p>
          <a:pPr>
            <a:buFont typeface="Courier New" panose="02070309020205020404" pitchFamily="49" charset="0"/>
            <a:buChar char="o"/>
          </a:pPr>
          <a:r>
            <a:rPr lang="en-US" i="1" dirty="0">
              <a:hlinkClick xmlns:r="http://schemas.openxmlformats.org/officeDocument/2006/relationships" r:id="rId3"/>
            </a:rPr>
            <a:t>Deliver on Your Digital Product Vision</a:t>
          </a:r>
          <a:r>
            <a:rPr lang="en-US" i="1" dirty="0"/>
            <a:t> </a:t>
          </a:r>
        </a:p>
      </dgm:t>
    </dgm:pt>
    <dgm:pt modelId="{0218D335-6FED-4498-9EEC-2DC84BDADF5E}" type="parTrans" cxnId="{6BA633C0-1588-45BE-85F4-665CB6C96642}">
      <dgm:prSet/>
      <dgm:spPr/>
      <dgm:t>
        <a:bodyPr/>
        <a:lstStyle/>
        <a:p>
          <a:endParaRPr lang="en-US"/>
        </a:p>
      </dgm:t>
    </dgm:pt>
    <dgm:pt modelId="{978DC65F-20EA-42A2-A087-E1350945B2CA}" type="sibTrans" cxnId="{6BA633C0-1588-45BE-85F4-665CB6C96642}">
      <dgm:prSet/>
      <dgm:spPr/>
      <dgm:t>
        <a:bodyPr/>
        <a:lstStyle/>
        <a:p>
          <a:endParaRPr lang="en-US"/>
        </a:p>
      </dgm:t>
    </dgm:pt>
    <dgm:pt modelId="{4ACD98FE-DB8E-4E80-902A-0E735BA17694}">
      <dgm:prSet/>
      <dgm:spPr/>
      <dgm:t>
        <a:bodyPr/>
        <a:lstStyle/>
        <a:p>
          <a:pPr>
            <a:buFont typeface="Arial" panose="020B0604020202020204" pitchFamily="34" charset="0"/>
            <a:buChar char="•"/>
          </a:pPr>
          <a:r>
            <a:rPr lang="en-US" dirty="0"/>
            <a:t>Build a product vision your organization can take from strategy through execution. </a:t>
          </a:r>
        </a:p>
      </dgm:t>
    </dgm:pt>
    <dgm:pt modelId="{165E5540-D9CD-42D4-B4F0-5C1DC23D884B}" type="parTrans" cxnId="{EF221592-AD9F-4157-B505-9D05A07F217B}">
      <dgm:prSet/>
      <dgm:spPr/>
      <dgm:t>
        <a:bodyPr/>
        <a:lstStyle/>
        <a:p>
          <a:endParaRPr lang="en-US"/>
        </a:p>
      </dgm:t>
    </dgm:pt>
    <dgm:pt modelId="{60653C71-D86D-4D53-B022-E873D5237E92}" type="sibTrans" cxnId="{EF221592-AD9F-4157-B505-9D05A07F217B}">
      <dgm:prSet/>
      <dgm:spPr/>
      <dgm:t>
        <a:bodyPr/>
        <a:lstStyle/>
        <a:p>
          <a:endParaRPr lang="en-US"/>
        </a:p>
      </dgm:t>
    </dgm:pt>
    <dgm:pt modelId="{5E14ADED-DEBD-4E69-A8E3-72E2BB4D740B}">
      <dgm:prSet/>
      <dgm:spPr/>
      <dgm:t>
        <a:bodyPr/>
        <a:lstStyle/>
        <a:p>
          <a:pPr>
            <a:buFont typeface="Courier New" panose="02070309020205020404" pitchFamily="49" charset="0"/>
            <a:buChar char="o"/>
          </a:pPr>
          <a:r>
            <a:rPr lang="en-US" i="1" dirty="0">
              <a:hlinkClick xmlns:r="http://schemas.openxmlformats.org/officeDocument/2006/relationships" r:id="rId4"/>
            </a:rPr>
            <a:t>Deliver Digital Products at Scale </a:t>
          </a:r>
          <a:r>
            <a:rPr lang="en-US" i="1" dirty="0"/>
            <a:t> </a:t>
          </a:r>
        </a:p>
      </dgm:t>
    </dgm:pt>
    <dgm:pt modelId="{C7D67256-DC6B-4C6B-99A7-20D96A6A55BA}" type="parTrans" cxnId="{7B98050D-B1F7-4B6B-B9BA-D2C5C393EF40}">
      <dgm:prSet/>
      <dgm:spPr/>
      <dgm:t>
        <a:bodyPr/>
        <a:lstStyle/>
        <a:p>
          <a:endParaRPr lang="en-US"/>
        </a:p>
      </dgm:t>
    </dgm:pt>
    <dgm:pt modelId="{11FFE727-9A6E-4C9A-9628-273BBB445798}" type="sibTrans" cxnId="{7B98050D-B1F7-4B6B-B9BA-D2C5C393EF40}">
      <dgm:prSet/>
      <dgm:spPr/>
      <dgm:t>
        <a:bodyPr/>
        <a:lstStyle/>
        <a:p>
          <a:endParaRPr lang="en-US"/>
        </a:p>
      </dgm:t>
    </dgm:pt>
    <dgm:pt modelId="{A654EC69-83A9-461D-8E29-077E34688C12}">
      <dgm:prSet/>
      <dgm:spPr/>
      <dgm:t>
        <a:bodyPr/>
        <a:lstStyle/>
        <a:p>
          <a:pPr>
            <a:buFont typeface="Arial" panose="020B0604020202020204" pitchFamily="34" charset="0"/>
            <a:buChar char="•"/>
          </a:pPr>
          <a:r>
            <a:rPr lang="en-US" dirty="0"/>
            <a:t>Deliver value at the scale of your organization through defining enterprise product families.</a:t>
          </a:r>
        </a:p>
      </dgm:t>
    </dgm:pt>
    <dgm:pt modelId="{9A26814D-33A3-4EC8-B967-7CDD6E5DF689}" type="parTrans" cxnId="{E886F587-CC0C-4826-8ED1-98AD86BEEDE3}">
      <dgm:prSet/>
      <dgm:spPr/>
      <dgm:t>
        <a:bodyPr/>
        <a:lstStyle/>
        <a:p>
          <a:endParaRPr lang="en-US"/>
        </a:p>
      </dgm:t>
    </dgm:pt>
    <dgm:pt modelId="{D6F80B97-BF90-4C7D-90F3-2E723A7D7810}" type="sibTrans" cxnId="{E886F587-CC0C-4826-8ED1-98AD86BEEDE3}">
      <dgm:prSet/>
      <dgm:spPr/>
      <dgm:t>
        <a:bodyPr/>
        <a:lstStyle/>
        <a:p>
          <a:endParaRPr lang="en-US"/>
        </a:p>
      </dgm:t>
    </dgm:pt>
    <dgm:pt modelId="{D9854EAD-FC3C-48B6-9F96-3ADA51F43531}">
      <dgm:prSet/>
      <dgm:spPr/>
      <dgm:t>
        <a:bodyPr/>
        <a:lstStyle/>
        <a:p>
          <a:pPr>
            <a:buFont typeface="Arial" panose="020B0604020202020204" pitchFamily="34" charset="0"/>
            <a:buChar char="•"/>
          </a:pPr>
          <a:r>
            <a:rPr lang="en-US" dirty="0"/>
            <a:t>Strengthen the product owner role in your organization by focusing on core capabilities and proper alignment.</a:t>
          </a:r>
        </a:p>
      </dgm:t>
    </dgm:pt>
    <dgm:pt modelId="{5DD436FE-9F74-4866-93CB-2FC9A0FBDF98}" type="parTrans" cxnId="{D591CA14-41B6-4F6E-A534-A664177321FB}">
      <dgm:prSet/>
      <dgm:spPr/>
      <dgm:t>
        <a:bodyPr/>
        <a:lstStyle/>
        <a:p>
          <a:endParaRPr lang="en-US"/>
        </a:p>
      </dgm:t>
    </dgm:pt>
    <dgm:pt modelId="{75525DD9-FE93-4F27-8257-8BFB0B91C0C1}" type="sibTrans" cxnId="{D591CA14-41B6-4F6E-A534-A664177321FB}">
      <dgm:prSet/>
      <dgm:spPr/>
      <dgm:t>
        <a:bodyPr/>
        <a:lstStyle/>
        <a:p>
          <a:endParaRPr lang="en-US"/>
        </a:p>
      </dgm:t>
    </dgm:pt>
    <dgm:pt modelId="{82AA9656-C3BC-42FE-8F62-6431E8667F2E}">
      <dgm:prSet/>
      <dgm:spPr/>
      <dgm:t>
        <a:bodyPr/>
        <a:lstStyle/>
        <a:p>
          <a:pPr>
            <a:buFont typeface="Courier New" panose="02070309020205020404" pitchFamily="49" charset="0"/>
            <a:buChar char="o"/>
          </a:pPr>
          <a:r>
            <a:rPr lang="en-US" dirty="0"/>
            <a:t>Focus product delivery on business value-driven outcomes.</a:t>
          </a:r>
        </a:p>
      </dgm:t>
    </dgm:pt>
    <dgm:pt modelId="{52472430-508E-46CA-BC4D-C0FCD8CBB9F4}" type="parTrans" cxnId="{7D197008-F53D-4C44-8A36-F8365DBB3575}">
      <dgm:prSet/>
      <dgm:spPr/>
      <dgm:t>
        <a:bodyPr/>
        <a:lstStyle/>
        <a:p>
          <a:endParaRPr lang="en-US"/>
        </a:p>
      </dgm:t>
    </dgm:pt>
    <dgm:pt modelId="{CD7096C0-D208-4D62-AD8E-581AC9104094}" type="sibTrans" cxnId="{7D197008-F53D-4C44-8A36-F8365DBB3575}">
      <dgm:prSet/>
      <dgm:spPr/>
      <dgm:t>
        <a:bodyPr/>
        <a:lstStyle/>
        <a:p>
          <a:endParaRPr lang="en-US"/>
        </a:p>
      </dgm:t>
    </dgm:pt>
    <dgm:pt modelId="{E1197E92-B86E-4DD3-A414-51E9F4DC9CC8}">
      <dgm:prSet phldrT="[Text]"/>
      <dgm:spPr/>
      <dgm:t>
        <a:bodyPr/>
        <a:lstStyle/>
        <a:p>
          <a:pPr>
            <a:buFont typeface="Courier New" panose="02070309020205020404" pitchFamily="49" charset="0"/>
            <a:buChar char="o"/>
          </a:pPr>
          <a:r>
            <a:rPr lang="en-US" i="1" dirty="0">
              <a:hlinkClick xmlns:r="http://schemas.openxmlformats.org/officeDocument/2006/relationships" r:id="rId5"/>
            </a:rPr>
            <a:t>Make the Case for Product Delivery</a:t>
          </a:r>
          <a:r>
            <a:rPr lang="en-US" i="1" dirty="0"/>
            <a:t>  </a:t>
          </a:r>
        </a:p>
      </dgm:t>
    </dgm:pt>
    <dgm:pt modelId="{46EF6542-B3D8-43F1-B640-91239F8B123A}" type="sibTrans" cxnId="{99407AE8-5C2B-4943-BDC4-08B833C0B986}">
      <dgm:prSet/>
      <dgm:spPr/>
      <dgm:t>
        <a:bodyPr/>
        <a:lstStyle/>
        <a:p>
          <a:endParaRPr lang="en-US"/>
        </a:p>
      </dgm:t>
    </dgm:pt>
    <dgm:pt modelId="{1F154C69-3BCD-41A8-9A26-A7F98CECA28D}" type="parTrans" cxnId="{99407AE8-5C2B-4943-BDC4-08B833C0B986}">
      <dgm:prSet/>
      <dgm:spPr/>
      <dgm:t>
        <a:bodyPr/>
        <a:lstStyle/>
        <a:p>
          <a:endParaRPr lang="en-US"/>
        </a:p>
      </dgm:t>
    </dgm:pt>
    <dgm:pt modelId="{D2520E9B-994A-4B16-AAA5-6DFF371E9028}" type="pres">
      <dgm:prSet presAssocID="{23F8236F-FA83-4581-B44E-84BFB50C324F}" presName="vert0" presStyleCnt="0">
        <dgm:presLayoutVars>
          <dgm:dir/>
          <dgm:animOne val="branch"/>
          <dgm:animLvl val="lvl"/>
        </dgm:presLayoutVars>
      </dgm:prSet>
      <dgm:spPr/>
    </dgm:pt>
    <dgm:pt modelId="{D2D77949-37AF-45C9-BEE6-9FB86EF9FB2C}" type="pres">
      <dgm:prSet presAssocID="{D59D559A-00D4-47C9-B53C-549912DC3421}" presName="thickLine" presStyleLbl="alignNode1" presStyleIdx="0" presStyleCnt="1"/>
      <dgm:spPr/>
    </dgm:pt>
    <dgm:pt modelId="{1A81FADC-F829-484D-B5E2-A05DC0C65B23}" type="pres">
      <dgm:prSet presAssocID="{D59D559A-00D4-47C9-B53C-549912DC3421}" presName="horz1" presStyleCnt="0"/>
      <dgm:spPr/>
    </dgm:pt>
    <dgm:pt modelId="{862FF422-C032-4ABB-9C71-9E53FB75FAA2}" type="pres">
      <dgm:prSet presAssocID="{D59D559A-00D4-47C9-B53C-549912DC3421}" presName="tx1" presStyleLbl="revTx" presStyleIdx="0" presStyleCnt="11"/>
      <dgm:spPr/>
    </dgm:pt>
    <dgm:pt modelId="{B969B4A9-7F6B-48E5-9328-DA12A0FA02D9}" type="pres">
      <dgm:prSet presAssocID="{D59D559A-00D4-47C9-B53C-549912DC3421}" presName="vert1" presStyleCnt="0"/>
      <dgm:spPr/>
    </dgm:pt>
    <dgm:pt modelId="{E7EBF9FC-4DA4-4958-B709-8FF38FA25C87}" type="pres">
      <dgm:prSet presAssocID="{E1197E92-B86E-4DD3-A414-51E9F4DC9CC8}" presName="vertSpace2a" presStyleCnt="0"/>
      <dgm:spPr/>
    </dgm:pt>
    <dgm:pt modelId="{E3E7E5EA-5025-446B-88F9-290ECD199A6A}" type="pres">
      <dgm:prSet presAssocID="{E1197E92-B86E-4DD3-A414-51E9F4DC9CC8}" presName="horz2" presStyleCnt="0"/>
      <dgm:spPr/>
    </dgm:pt>
    <dgm:pt modelId="{2CCDBF71-44D0-4A7F-AA6D-8020894A0598}" type="pres">
      <dgm:prSet presAssocID="{E1197E92-B86E-4DD3-A414-51E9F4DC9CC8}" presName="horzSpace2" presStyleCnt="0"/>
      <dgm:spPr/>
    </dgm:pt>
    <dgm:pt modelId="{876BBC20-14A9-41A4-9B9D-1A88FA771B79}" type="pres">
      <dgm:prSet presAssocID="{E1197E92-B86E-4DD3-A414-51E9F4DC9CC8}" presName="tx2" presStyleLbl="revTx" presStyleIdx="1" presStyleCnt="11"/>
      <dgm:spPr/>
    </dgm:pt>
    <dgm:pt modelId="{92D89520-DF39-474F-A9EC-28FA9BFCA343}" type="pres">
      <dgm:prSet presAssocID="{E1197E92-B86E-4DD3-A414-51E9F4DC9CC8}" presName="vert2" presStyleCnt="0"/>
      <dgm:spPr/>
    </dgm:pt>
    <dgm:pt modelId="{A96C46E5-64ED-43AB-B863-B34B1DA8055F}" type="pres">
      <dgm:prSet presAssocID="{5728F442-8BF1-4D40-A0B7-F94B23AB5DEE}" presName="horz3" presStyleCnt="0"/>
      <dgm:spPr/>
    </dgm:pt>
    <dgm:pt modelId="{7B85FB36-47D3-4186-BBB4-C4587FE3F72C}" type="pres">
      <dgm:prSet presAssocID="{5728F442-8BF1-4D40-A0B7-F94B23AB5DEE}" presName="horzSpace3" presStyleCnt="0"/>
      <dgm:spPr/>
    </dgm:pt>
    <dgm:pt modelId="{19A1F8F1-7838-45C6-B92C-08A7C91C3D59}" type="pres">
      <dgm:prSet presAssocID="{5728F442-8BF1-4D40-A0B7-F94B23AB5DEE}" presName="tx3" presStyleLbl="revTx" presStyleIdx="2" presStyleCnt="11"/>
      <dgm:spPr/>
    </dgm:pt>
    <dgm:pt modelId="{92D31802-2B40-42E4-9646-EFEDE2183056}" type="pres">
      <dgm:prSet presAssocID="{5728F442-8BF1-4D40-A0B7-F94B23AB5DEE}" presName="vert3" presStyleCnt="0"/>
      <dgm:spPr/>
    </dgm:pt>
    <dgm:pt modelId="{7C880EEF-7B59-40EB-A77F-CB69F7391FF0}" type="pres">
      <dgm:prSet presAssocID="{E1197E92-B86E-4DD3-A414-51E9F4DC9CC8}" presName="thinLine2b" presStyleLbl="callout" presStyleIdx="0" presStyleCnt="5"/>
      <dgm:spPr/>
    </dgm:pt>
    <dgm:pt modelId="{BC529809-41BF-456C-ACC9-AC7A4AA7AA40}" type="pres">
      <dgm:prSet presAssocID="{E1197E92-B86E-4DD3-A414-51E9F4DC9CC8}" presName="vertSpace2b" presStyleCnt="0"/>
      <dgm:spPr/>
    </dgm:pt>
    <dgm:pt modelId="{81723536-E8B1-4638-ABC7-AAAF0478665F}" type="pres">
      <dgm:prSet presAssocID="{89E0D4C3-1260-40D2-9D05-CB11BF291546}" presName="horz2" presStyleCnt="0"/>
      <dgm:spPr/>
    </dgm:pt>
    <dgm:pt modelId="{77B5E49C-5FC4-4E3B-9C60-648B10E012AE}" type="pres">
      <dgm:prSet presAssocID="{89E0D4C3-1260-40D2-9D05-CB11BF291546}" presName="horzSpace2" presStyleCnt="0"/>
      <dgm:spPr/>
    </dgm:pt>
    <dgm:pt modelId="{520A2B0B-8997-43A6-9C11-3CECFB633F71}" type="pres">
      <dgm:prSet presAssocID="{89E0D4C3-1260-40D2-9D05-CB11BF291546}" presName="tx2" presStyleLbl="revTx" presStyleIdx="3" presStyleCnt="11"/>
      <dgm:spPr/>
    </dgm:pt>
    <dgm:pt modelId="{584B888E-99D2-4AB4-912B-B86B2891F7DC}" type="pres">
      <dgm:prSet presAssocID="{89E0D4C3-1260-40D2-9D05-CB11BF291546}" presName="vert2" presStyleCnt="0"/>
      <dgm:spPr/>
    </dgm:pt>
    <dgm:pt modelId="{1C649522-D4D8-4DA1-96C6-FF82ED73647A}" type="pres">
      <dgm:prSet presAssocID="{4ACD98FE-DB8E-4E80-902A-0E735BA17694}" presName="horz3" presStyleCnt="0"/>
      <dgm:spPr/>
    </dgm:pt>
    <dgm:pt modelId="{F80F675B-9F3B-477A-9A2D-1C372E7C81C1}" type="pres">
      <dgm:prSet presAssocID="{4ACD98FE-DB8E-4E80-902A-0E735BA17694}" presName="horzSpace3" presStyleCnt="0"/>
      <dgm:spPr/>
    </dgm:pt>
    <dgm:pt modelId="{A802237C-67E8-4BAE-AA60-EB303E545FE5}" type="pres">
      <dgm:prSet presAssocID="{4ACD98FE-DB8E-4E80-902A-0E735BA17694}" presName="tx3" presStyleLbl="revTx" presStyleIdx="4" presStyleCnt="11"/>
      <dgm:spPr/>
    </dgm:pt>
    <dgm:pt modelId="{C26EF5C3-D2C0-444E-BC58-CD78CC33EDBC}" type="pres">
      <dgm:prSet presAssocID="{4ACD98FE-DB8E-4E80-902A-0E735BA17694}" presName="vert3" presStyleCnt="0"/>
      <dgm:spPr/>
    </dgm:pt>
    <dgm:pt modelId="{5ADF450F-B455-44F8-9A98-4B4DE07A5FD3}" type="pres">
      <dgm:prSet presAssocID="{89E0D4C3-1260-40D2-9D05-CB11BF291546}" presName="thinLine2b" presStyleLbl="callout" presStyleIdx="1" presStyleCnt="5"/>
      <dgm:spPr/>
    </dgm:pt>
    <dgm:pt modelId="{A55DB487-4FD9-40CD-9BC5-BB5CFC5821A5}" type="pres">
      <dgm:prSet presAssocID="{89E0D4C3-1260-40D2-9D05-CB11BF291546}" presName="vertSpace2b" presStyleCnt="0"/>
      <dgm:spPr/>
    </dgm:pt>
    <dgm:pt modelId="{D5DBABAD-22FB-4ED5-9193-49B0AEB54A66}" type="pres">
      <dgm:prSet presAssocID="{5E14ADED-DEBD-4E69-A8E3-72E2BB4D740B}" presName="horz2" presStyleCnt="0"/>
      <dgm:spPr/>
    </dgm:pt>
    <dgm:pt modelId="{FD1395CF-A6E1-4791-A531-3BBD5C8F813D}" type="pres">
      <dgm:prSet presAssocID="{5E14ADED-DEBD-4E69-A8E3-72E2BB4D740B}" presName="horzSpace2" presStyleCnt="0"/>
      <dgm:spPr/>
    </dgm:pt>
    <dgm:pt modelId="{9910613B-802F-4B3F-9F3D-C8AA27BDABEB}" type="pres">
      <dgm:prSet presAssocID="{5E14ADED-DEBD-4E69-A8E3-72E2BB4D740B}" presName="tx2" presStyleLbl="revTx" presStyleIdx="5" presStyleCnt="11"/>
      <dgm:spPr/>
    </dgm:pt>
    <dgm:pt modelId="{EEA6E49A-A7A2-4076-BE7E-BBDA5A6196F7}" type="pres">
      <dgm:prSet presAssocID="{5E14ADED-DEBD-4E69-A8E3-72E2BB4D740B}" presName="vert2" presStyleCnt="0"/>
      <dgm:spPr/>
    </dgm:pt>
    <dgm:pt modelId="{274972D9-158E-41E2-8E5B-D71E2DA39B55}" type="pres">
      <dgm:prSet presAssocID="{A654EC69-83A9-461D-8E29-077E34688C12}" presName="horz3" presStyleCnt="0"/>
      <dgm:spPr/>
    </dgm:pt>
    <dgm:pt modelId="{F2C17AD4-FB09-407C-9F7F-9190A02F6D0D}" type="pres">
      <dgm:prSet presAssocID="{A654EC69-83A9-461D-8E29-077E34688C12}" presName="horzSpace3" presStyleCnt="0"/>
      <dgm:spPr/>
    </dgm:pt>
    <dgm:pt modelId="{4804103D-0509-45F8-A860-54DBEF282C6F}" type="pres">
      <dgm:prSet presAssocID="{A654EC69-83A9-461D-8E29-077E34688C12}" presName="tx3" presStyleLbl="revTx" presStyleIdx="6" presStyleCnt="11"/>
      <dgm:spPr/>
    </dgm:pt>
    <dgm:pt modelId="{E9E088F4-2523-42D8-AF5E-EEC7B1B5D0D2}" type="pres">
      <dgm:prSet presAssocID="{A654EC69-83A9-461D-8E29-077E34688C12}" presName="vert3" presStyleCnt="0"/>
      <dgm:spPr/>
    </dgm:pt>
    <dgm:pt modelId="{6F2BB08D-0DFD-4573-99AB-1E588B7C25A4}" type="pres">
      <dgm:prSet presAssocID="{5E14ADED-DEBD-4E69-A8E3-72E2BB4D740B}" presName="thinLine2b" presStyleLbl="callout" presStyleIdx="2" presStyleCnt="5"/>
      <dgm:spPr/>
    </dgm:pt>
    <dgm:pt modelId="{EB58F885-4B1A-488F-80E3-488D60979543}" type="pres">
      <dgm:prSet presAssocID="{5E14ADED-DEBD-4E69-A8E3-72E2BB4D740B}" presName="vertSpace2b" presStyleCnt="0"/>
      <dgm:spPr/>
    </dgm:pt>
    <dgm:pt modelId="{D840268E-5749-40DF-8F3D-56BCCB361BA8}" type="pres">
      <dgm:prSet presAssocID="{1DB5A53D-19A1-4550-B267-B644ADAABB2F}" presName="horz2" presStyleCnt="0"/>
      <dgm:spPr/>
    </dgm:pt>
    <dgm:pt modelId="{57EDB909-6C8D-484F-B259-58C51AF71C96}" type="pres">
      <dgm:prSet presAssocID="{1DB5A53D-19A1-4550-B267-B644ADAABB2F}" presName="horzSpace2" presStyleCnt="0"/>
      <dgm:spPr/>
    </dgm:pt>
    <dgm:pt modelId="{AD4CA0F0-6C7C-4016-A92A-37FA2BF4C6D7}" type="pres">
      <dgm:prSet presAssocID="{1DB5A53D-19A1-4550-B267-B644ADAABB2F}" presName="tx2" presStyleLbl="revTx" presStyleIdx="7" presStyleCnt="11"/>
      <dgm:spPr>
        <a:xfrm>
          <a:off x="2520707" y="3268133"/>
          <a:ext cx="4513824" cy="1021291"/>
        </a:xfrm>
        <a:prstGeom prst="rect">
          <a:avLst/>
        </a:prstGeom>
      </dgm:spPr>
    </dgm:pt>
    <dgm:pt modelId="{B1452A9E-E5B2-4DAF-BD3C-72B281052B14}" type="pres">
      <dgm:prSet presAssocID="{1DB5A53D-19A1-4550-B267-B644ADAABB2F}" presName="vert2" presStyleCnt="0"/>
      <dgm:spPr/>
    </dgm:pt>
    <dgm:pt modelId="{4EAD1342-CA1D-4301-BE65-DB1C2FE26673}" type="pres">
      <dgm:prSet presAssocID="{D9854EAD-FC3C-48B6-9F96-3ADA51F43531}" presName="horz3" presStyleCnt="0"/>
      <dgm:spPr/>
    </dgm:pt>
    <dgm:pt modelId="{8F70CB3A-5091-4A33-86F9-7D908998F761}" type="pres">
      <dgm:prSet presAssocID="{D9854EAD-FC3C-48B6-9F96-3ADA51F43531}" presName="horzSpace3" presStyleCnt="0"/>
      <dgm:spPr/>
    </dgm:pt>
    <dgm:pt modelId="{895A54A7-17F2-4CAD-A32B-85C081AE59BC}" type="pres">
      <dgm:prSet presAssocID="{D9854EAD-FC3C-48B6-9F96-3ADA51F43531}" presName="tx3" presStyleLbl="revTx" presStyleIdx="8" presStyleCnt="11"/>
      <dgm:spPr/>
    </dgm:pt>
    <dgm:pt modelId="{AC66A805-768C-4150-B938-6955CA0BEDB5}" type="pres">
      <dgm:prSet presAssocID="{D9854EAD-FC3C-48B6-9F96-3ADA51F43531}" presName="vert3" presStyleCnt="0"/>
      <dgm:spPr/>
    </dgm:pt>
    <dgm:pt modelId="{F97020E8-6249-4ADB-9A6A-475218C93C51}" type="pres">
      <dgm:prSet presAssocID="{1DB5A53D-19A1-4550-B267-B644ADAABB2F}" presName="thinLine2b" presStyleLbl="callout" presStyleIdx="3" presStyleCnt="5"/>
      <dgm:spPr/>
    </dgm:pt>
    <dgm:pt modelId="{F8E9B88E-AAA8-4772-A3E5-E9AC07FE7B54}" type="pres">
      <dgm:prSet presAssocID="{1DB5A53D-19A1-4550-B267-B644ADAABB2F}" presName="vertSpace2b" presStyleCnt="0"/>
      <dgm:spPr/>
    </dgm:pt>
    <dgm:pt modelId="{899ABF67-6359-44F7-A7AE-52EB7B5422E3}" type="pres">
      <dgm:prSet presAssocID="{0185C896-12F6-46EA-810B-07F1BF2C1936}" presName="horz2" presStyleCnt="0"/>
      <dgm:spPr/>
    </dgm:pt>
    <dgm:pt modelId="{2C90291B-42E1-47D8-A87C-CA66F761CF95}" type="pres">
      <dgm:prSet presAssocID="{0185C896-12F6-46EA-810B-07F1BF2C1936}" presName="horzSpace2" presStyleCnt="0"/>
      <dgm:spPr/>
    </dgm:pt>
    <dgm:pt modelId="{B68F9756-68E1-4CEE-9D93-518643757E69}" type="pres">
      <dgm:prSet presAssocID="{0185C896-12F6-46EA-810B-07F1BF2C1936}" presName="tx2" presStyleLbl="revTx" presStyleIdx="9" presStyleCnt="11"/>
      <dgm:spPr/>
    </dgm:pt>
    <dgm:pt modelId="{E0BACCB7-9EC2-47AD-BC99-D9E2DD7F62B9}" type="pres">
      <dgm:prSet presAssocID="{0185C896-12F6-46EA-810B-07F1BF2C1936}" presName="vert2" presStyleCnt="0"/>
      <dgm:spPr/>
    </dgm:pt>
    <dgm:pt modelId="{68617621-B2E8-4318-8626-37098AABE74B}" type="pres">
      <dgm:prSet presAssocID="{82AA9656-C3BC-42FE-8F62-6431E8667F2E}" presName="horz3" presStyleCnt="0"/>
      <dgm:spPr/>
    </dgm:pt>
    <dgm:pt modelId="{0BC7A05E-01AC-4F2D-A4ED-42E1222A9A1D}" type="pres">
      <dgm:prSet presAssocID="{82AA9656-C3BC-42FE-8F62-6431E8667F2E}" presName="horzSpace3" presStyleCnt="0"/>
      <dgm:spPr/>
    </dgm:pt>
    <dgm:pt modelId="{07DA94C3-7EB6-4176-96C6-6814A876A1FF}" type="pres">
      <dgm:prSet presAssocID="{82AA9656-C3BC-42FE-8F62-6431E8667F2E}" presName="tx3" presStyleLbl="revTx" presStyleIdx="10" presStyleCnt="11"/>
      <dgm:spPr/>
    </dgm:pt>
    <dgm:pt modelId="{32B3730D-E448-434A-90C8-AFC41E2BF411}" type="pres">
      <dgm:prSet presAssocID="{82AA9656-C3BC-42FE-8F62-6431E8667F2E}" presName="vert3" presStyleCnt="0"/>
      <dgm:spPr/>
    </dgm:pt>
    <dgm:pt modelId="{AC5B00F5-8318-4DB4-B975-00924BBA3DDF}" type="pres">
      <dgm:prSet presAssocID="{0185C896-12F6-46EA-810B-07F1BF2C1936}" presName="thinLine2b" presStyleLbl="callout" presStyleIdx="4" presStyleCnt="5"/>
      <dgm:spPr/>
    </dgm:pt>
    <dgm:pt modelId="{2C3F83D0-3512-4ABD-A1C8-C706671E3B6C}" type="pres">
      <dgm:prSet presAssocID="{0185C896-12F6-46EA-810B-07F1BF2C1936}" presName="vertSpace2b" presStyleCnt="0"/>
      <dgm:spPr/>
    </dgm:pt>
  </dgm:ptLst>
  <dgm:cxnLst>
    <dgm:cxn modelId="{BC8F9C01-1A8C-4568-8204-783586FAC449}" type="presOf" srcId="{89E0D4C3-1260-40D2-9D05-CB11BF291546}" destId="{520A2B0B-8997-43A6-9C11-3CECFB633F71}" srcOrd="0" destOrd="0" presId="urn:microsoft.com/office/officeart/2008/layout/LinedList"/>
    <dgm:cxn modelId="{A9671902-6D8F-497A-8F63-8F61D47AB15D}" srcId="{D59D559A-00D4-47C9-B53C-549912DC3421}" destId="{1DB5A53D-19A1-4550-B267-B644ADAABB2F}" srcOrd="3" destOrd="0" parTransId="{319FCEA9-B8A4-456D-9A85-EA390EB9F6F1}" sibTransId="{2A435FAE-88AC-4DDD-9E19-20D55C93DB71}"/>
    <dgm:cxn modelId="{7D197008-F53D-4C44-8A36-F8365DBB3575}" srcId="{0185C896-12F6-46EA-810B-07F1BF2C1936}" destId="{82AA9656-C3BC-42FE-8F62-6431E8667F2E}" srcOrd="0" destOrd="0" parTransId="{52472430-508E-46CA-BC4D-C0FCD8CBB9F4}" sibTransId="{CD7096C0-D208-4D62-AD8E-581AC9104094}"/>
    <dgm:cxn modelId="{7B98050D-B1F7-4B6B-B9BA-D2C5C393EF40}" srcId="{D59D559A-00D4-47C9-B53C-549912DC3421}" destId="{5E14ADED-DEBD-4E69-A8E3-72E2BB4D740B}" srcOrd="2" destOrd="0" parTransId="{C7D67256-DC6B-4C6B-99A7-20D96A6A55BA}" sibTransId="{11FFE727-9A6E-4C9A-9628-273BBB445798}"/>
    <dgm:cxn modelId="{D591CA14-41B6-4F6E-A534-A664177321FB}" srcId="{1DB5A53D-19A1-4550-B267-B644ADAABB2F}" destId="{D9854EAD-FC3C-48B6-9F96-3ADA51F43531}" srcOrd="0" destOrd="0" parTransId="{5DD436FE-9F74-4866-93CB-2FC9A0FBDF98}" sibTransId="{75525DD9-FE93-4F27-8257-8BFB0B91C0C1}"/>
    <dgm:cxn modelId="{CE33541C-E4BE-4D44-BD64-B688AE8E4528}" type="presOf" srcId="{5728F442-8BF1-4D40-A0B7-F94B23AB5DEE}" destId="{19A1F8F1-7838-45C6-B92C-08A7C91C3D59}" srcOrd="0" destOrd="0" presId="urn:microsoft.com/office/officeart/2008/layout/LinedList"/>
    <dgm:cxn modelId="{9D4DB734-7BD2-4060-9BCB-9DEDEFDC2EDF}" type="presOf" srcId="{A654EC69-83A9-461D-8E29-077E34688C12}" destId="{4804103D-0509-45F8-A860-54DBEF282C6F}" srcOrd="0" destOrd="0" presId="urn:microsoft.com/office/officeart/2008/layout/LinedList"/>
    <dgm:cxn modelId="{78CBD140-2D1E-434E-A533-ACC504A2EBC4}" type="presOf" srcId="{D9854EAD-FC3C-48B6-9F96-3ADA51F43531}" destId="{895A54A7-17F2-4CAD-A32B-85C081AE59BC}" srcOrd="0" destOrd="0" presId="urn:microsoft.com/office/officeart/2008/layout/LinedList"/>
    <dgm:cxn modelId="{C4C8316F-A7CB-4F96-B334-358FBAC0DFE0}" type="presOf" srcId="{0185C896-12F6-46EA-810B-07F1BF2C1936}" destId="{B68F9756-68E1-4CEE-9D93-518643757E69}" srcOrd="0" destOrd="0" presId="urn:microsoft.com/office/officeart/2008/layout/LinedList"/>
    <dgm:cxn modelId="{99FF2052-F81C-4423-821D-262B9A8E5E51}" type="presOf" srcId="{4ACD98FE-DB8E-4E80-902A-0E735BA17694}" destId="{A802237C-67E8-4BAE-AA60-EB303E545FE5}" srcOrd="0" destOrd="0" presId="urn:microsoft.com/office/officeart/2008/layout/LinedList"/>
    <dgm:cxn modelId="{3D5BCF55-4705-480D-A70C-BF8860AE0A28}" type="presOf" srcId="{5E14ADED-DEBD-4E69-A8E3-72E2BB4D740B}" destId="{9910613B-802F-4B3F-9F3D-C8AA27BDABEB}" srcOrd="0" destOrd="0" presId="urn:microsoft.com/office/officeart/2008/layout/LinedList"/>
    <dgm:cxn modelId="{F2CBD679-1F9C-455C-9BB3-FD961287C1F0}" srcId="{D59D559A-00D4-47C9-B53C-549912DC3421}" destId="{0185C896-12F6-46EA-810B-07F1BF2C1936}" srcOrd="4" destOrd="0" parTransId="{C1DD4AA0-0BD4-4746-82E8-B6969AD55B74}" sibTransId="{E4EB1DA7-2691-4185-AFB0-92A08F8EEE9B}"/>
    <dgm:cxn modelId="{E886F587-CC0C-4826-8ED1-98AD86BEEDE3}" srcId="{5E14ADED-DEBD-4E69-A8E3-72E2BB4D740B}" destId="{A654EC69-83A9-461D-8E29-077E34688C12}" srcOrd="0" destOrd="0" parTransId="{9A26814D-33A3-4EC8-B967-7CDD6E5DF689}" sibTransId="{D6F80B97-BF90-4C7D-90F3-2E723A7D7810}"/>
    <dgm:cxn modelId="{9AF45D8C-DA35-40C9-AC30-C619B57EB4B9}" type="presOf" srcId="{1DB5A53D-19A1-4550-B267-B644ADAABB2F}" destId="{AD4CA0F0-6C7C-4016-A92A-37FA2BF4C6D7}" srcOrd="0" destOrd="0" presId="urn:microsoft.com/office/officeart/2008/layout/LinedList"/>
    <dgm:cxn modelId="{EF221592-AD9F-4157-B505-9D05A07F217B}" srcId="{89E0D4C3-1260-40D2-9D05-CB11BF291546}" destId="{4ACD98FE-DB8E-4E80-902A-0E735BA17694}" srcOrd="0" destOrd="0" parTransId="{165E5540-D9CD-42D4-B4F0-5C1DC23D884B}" sibTransId="{60653C71-D86D-4D53-B022-E873D5237E92}"/>
    <dgm:cxn modelId="{850D3B93-90BD-4F05-95EE-0327C74AAFC1}" srcId="{23F8236F-FA83-4581-B44E-84BFB50C324F}" destId="{D59D559A-00D4-47C9-B53C-549912DC3421}" srcOrd="0" destOrd="0" parTransId="{7507B749-4EA7-4ACE-A18A-A9FDFF70FAF9}" sibTransId="{41C4F845-A261-4C90-8E1E-1BB114ACAFE6}"/>
    <dgm:cxn modelId="{3B8A5D9C-878C-464E-B37B-4760013F286E}" type="presOf" srcId="{82AA9656-C3BC-42FE-8F62-6431E8667F2E}" destId="{07DA94C3-7EB6-4176-96C6-6814A876A1FF}" srcOrd="0" destOrd="0" presId="urn:microsoft.com/office/officeart/2008/layout/LinedList"/>
    <dgm:cxn modelId="{1A6C429D-8BD3-4A5F-8D72-B50CB614D35F}" type="presOf" srcId="{23F8236F-FA83-4581-B44E-84BFB50C324F}" destId="{D2520E9B-994A-4B16-AAA5-6DFF371E9028}" srcOrd="0" destOrd="0" presId="urn:microsoft.com/office/officeart/2008/layout/LinedList"/>
    <dgm:cxn modelId="{6BA633C0-1588-45BE-85F4-665CB6C96642}" srcId="{D59D559A-00D4-47C9-B53C-549912DC3421}" destId="{89E0D4C3-1260-40D2-9D05-CB11BF291546}" srcOrd="1" destOrd="0" parTransId="{0218D335-6FED-4498-9EEC-2DC84BDADF5E}" sibTransId="{978DC65F-20EA-42A2-A087-E1350945B2CA}"/>
    <dgm:cxn modelId="{D6DBD1C6-54F0-4506-8FCE-F42D23C75158}" type="presOf" srcId="{D59D559A-00D4-47C9-B53C-549912DC3421}" destId="{862FF422-C032-4ABB-9C71-9E53FB75FAA2}" srcOrd="0" destOrd="0" presId="urn:microsoft.com/office/officeart/2008/layout/LinedList"/>
    <dgm:cxn modelId="{5B5AA9D1-37C6-4BC0-87D3-9DBF5802AFB7}" srcId="{E1197E92-B86E-4DD3-A414-51E9F4DC9CC8}" destId="{5728F442-8BF1-4D40-A0B7-F94B23AB5DEE}" srcOrd="0" destOrd="0" parTransId="{9BF77DD6-F9AE-4B62-B165-D3D59B49D220}" sibTransId="{5B3189E9-802B-476B-9817-364E455F2B4D}"/>
    <dgm:cxn modelId="{A2F2A6DD-967E-42BF-9C3F-81BB936BE070}" type="presOf" srcId="{E1197E92-B86E-4DD3-A414-51E9F4DC9CC8}" destId="{876BBC20-14A9-41A4-9B9D-1A88FA771B79}" srcOrd="0" destOrd="0" presId="urn:microsoft.com/office/officeart/2008/layout/LinedList"/>
    <dgm:cxn modelId="{99407AE8-5C2B-4943-BDC4-08B833C0B986}" srcId="{D59D559A-00D4-47C9-B53C-549912DC3421}" destId="{E1197E92-B86E-4DD3-A414-51E9F4DC9CC8}" srcOrd="0" destOrd="0" parTransId="{1F154C69-3BCD-41A8-9A26-A7F98CECA28D}" sibTransId="{46EF6542-B3D8-43F1-B640-91239F8B123A}"/>
    <dgm:cxn modelId="{3A4E4EFF-0027-4044-AA53-B8EA6272F720}" type="presParOf" srcId="{D2520E9B-994A-4B16-AAA5-6DFF371E9028}" destId="{D2D77949-37AF-45C9-BEE6-9FB86EF9FB2C}" srcOrd="0" destOrd="0" presId="urn:microsoft.com/office/officeart/2008/layout/LinedList"/>
    <dgm:cxn modelId="{EBDD736E-AF72-49F4-9761-0F7C800B73A5}" type="presParOf" srcId="{D2520E9B-994A-4B16-AAA5-6DFF371E9028}" destId="{1A81FADC-F829-484D-B5E2-A05DC0C65B23}" srcOrd="1" destOrd="0" presId="urn:microsoft.com/office/officeart/2008/layout/LinedList"/>
    <dgm:cxn modelId="{217BCC61-0BDE-48AB-895F-540FB776D19A}" type="presParOf" srcId="{1A81FADC-F829-484D-B5E2-A05DC0C65B23}" destId="{862FF422-C032-4ABB-9C71-9E53FB75FAA2}" srcOrd="0" destOrd="0" presId="urn:microsoft.com/office/officeart/2008/layout/LinedList"/>
    <dgm:cxn modelId="{7F62EC78-4820-47F5-8ECC-94A0648D8662}" type="presParOf" srcId="{1A81FADC-F829-484D-B5E2-A05DC0C65B23}" destId="{B969B4A9-7F6B-48E5-9328-DA12A0FA02D9}" srcOrd="1" destOrd="0" presId="urn:microsoft.com/office/officeart/2008/layout/LinedList"/>
    <dgm:cxn modelId="{ED5D7E46-0934-48F4-965F-58EFA29F07E4}" type="presParOf" srcId="{B969B4A9-7F6B-48E5-9328-DA12A0FA02D9}" destId="{E7EBF9FC-4DA4-4958-B709-8FF38FA25C87}" srcOrd="0" destOrd="0" presId="urn:microsoft.com/office/officeart/2008/layout/LinedList"/>
    <dgm:cxn modelId="{2390D782-436F-48C2-BAF7-014E0559F1B4}" type="presParOf" srcId="{B969B4A9-7F6B-48E5-9328-DA12A0FA02D9}" destId="{E3E7E5EA-5025-446B-88F9-290ECD199A6A}" srcOrd="1" destOrd="0" presId="urn:microsoft.com/office/officeart/2008/layout/LinedList"/>
    <dgm:cxn modelId="{EA75BE94-4E3F-4E2B-B36F-98EE0B35D35E}" type="presParOf" srcId="{E3E7E5EA-5025-446B-88F9-290ECD199A6A}" destId="{2CCDBF71-44D0-4A7F-AA6D-8020894A0598}" srcOrd="0" destOrd="0" presId="urn:microsoft.com/office/officeart/2008/layout/LinedList"/>
    <dgm:cxn modelId="{33E6E00F-8236-44E5-A44A-16F3630AE54A}" type="presParOf" srcId="{E3E7E5EA-5025-446B-88F9-290ECD199A6A}" destId="{876BBC20-14A9-41A4-9B9D-1A88FA771B79}" srcOrd="1" destOrd="0" presId="urn:microsoft.com/office/officeart/2008/layout/LinedList"/>
    <dgm:cxn modelId="{3256C95E-6FCF-414E-B078-5B442F1F8645}" type="presParOf" srcId="{E3E7E5EA-5025-446B-88F9-290ECD199A6A}" destId="{92D89520-DF39-474F-A9EC-28FA9BFCA343}" srcOrd="2" destOrd="0" presId="urn:microsoft.com/office/officeart/2008/layout/LinedList"/>
    <dgm:cxn modelId="{8EB23EDD-4B97-422C-8E9F-DEE7AD3486EC}" type="presParOf" srcId="{92D89520-DF39-474F-A9EC-28FA9BFCA343}" destId="{A96C46E5-64ED-43AB-B863-B34B1DA8055F}" srcOrd="0" destOrd="0" presId="urn:microsoft.com/office/officeart/2008/layout/LinedList"/>
    <dgm:cxn modelId="{F99CC2C3-2822-4AF3-81E2-309593245F95}" type="presParOf" srcId="{A96C46E5-64ED-43AB-B863-B34B1DA8055F}" destId="{7B85FB36-47D3-4186-BBB4-C4587FE3F72C}" srcOrd="0" destOrd="0" presId="urn:microsoft.com/office/officeart/2008/layout/LinedList"/>
    <dgm:cxn modelId="{2F5AFA74-B5E9-4656-AA85-EE32F9D56842}" type="presParOf" srcId="{A96C46E5-64ED-43AB-B863-B34B1DA8055F}" destId="{19A1F8F1-7838-45C6-B92C-08A7C91C3D59}" srcOrd="1" destOrd="0" presId="urn:microsoft.com/office/officeart/2008/layout/LinedList"/>
    <dgm:cxn modelId="{7C614105-2364-4580-B350-605331028D75}" type="presParOf" srcId="{A96C46E5-64ED-43AB-B863-B34B1DA8055F}" destId="{92D31802-2B40-42E4-9646-EFEDE2183056}" srcOrd="2" destOrd="0" presId="urn:microsoft.com/office/officeart/2008/layout/LinedList"/>
    <dgm:cxn modelId="{D1FDB2DD-9560-48B8-8C4D-63F8433D8470}" type="presParOf" srcId="{B969B4A9-7F6B-48E5-9328-DA12A0FA02D9}" destId="{7C880EEF-7B59-40EB-A77F-CB69F7391FF0}" srcOrd="2" destOrd="0" presId="urn:microsoft.com/office/officeart/2008/layout/LinedList"/>
    <dgm:cxn modelId="{202326B5-8540-42FA-A024-500A5E154D06}" type="presParOf" srcId="{B969B4A9-7F6B-48E5-9328-DA12A0FA02D9}" destId="{BC529809-41BF-456C-ACC9-AC7A4AA7AA40}" srcOrd="3" destOrd="0" presId="urn:microsoft.com/office/officeart/2008/layout/LinedList"/>
    <dgm:cxn modelId="{86D05615-D8B9-43A5-A58A-6217070B9543}" type="presParOf" srcId="{B969B4A9-7F6B-48E5-9328-DA12A0FA02D9}" destId="{81723536-E8B1-4638-ABC7-AAAF0478665F}" srcOrd="4" destOrd="0" presId="urn:microsoft.com/office/officeart/2008/layout/LinedList"/>
    <dgm:cxn modelId="{A877BDB2-44D2-4536-BB9C-79648048A2BB}" type="presParOf" srcId="{81723536-E8B1-4638-ABC7-AAAF0478665F}" destId="{77B5E49C-5FC4-4E3B-9C60-648B10E012AE}" srcOrd="0" destOrd="0" presId="urn:microsoft.com/office/officeart/2008/layout/LinedList"/>
    <dgm:cxn modelId="{96061F6B-7C2D-4B0E-A589-36BD0A56AF77}" type="presParOf" srcId="{81723536-E8B1-4638-ABC7-AAAF0478665F}" destId="{520A2B0B-8997-43A6-9C11-3CECFB633F71}" srcOrd="1" destOrd="0" presId="urn:microsoft.com/office/officeart/2008/layout/LinedList"/>
    <dgm:cxn modelId="{A1DAC811-701B-4621-BC3E-AD6A899D2824}" type="presParOf" srcId="{81723536-E8B1-4638-ABC7-AAAF0478665F}" destId="{584B888E-99D2-4AB4-912B-B86B2891F7DC}" srcOrd="2" destOrd="0" presId="urn:microsoft.com/office/officeart/2008/layout/LinedList"/>
    <dgm:cxn modelId="{9C3053B2-31BA-42B1-B6E1-31E8B861D5DF}" type="presParOf" srcId="{584B888E-99D2-4AB4-912B-B86B2891F7DC}" destId="{1C649522-D4D8-4DA1-96C6-FF82ED73647A}" srcOrd="0" destOrd="0" presId="urn:microsoft.com/office/officeart/2008/layout/LinedList"/>
    <dgm:cxn modelId="{674C7B49-D6C2-4B95-99D9-52DE81C08A3C}" type="presParOf" srcId="{1C649522-D4D8-4DA1-96C6-FF82ED73647A}" destId="{F80F675B-9F3B-477A-9A2D-1C372E7C81C1}" srcOrd="0" destOrd="0" presId="urn:microsoft.com/office/officeart/2008/layout/LinedList"/>
    <dgm:cxn modelId="{95433425-0E68-4033-867C-6DFEB1F146D3}" type="presParOf" srcId="{1C649522-D4D8-4DA1-96C6-FF82ED73647A}" destId="{A802237C-67E8-4BAE-AA60-EB303E545FE5}" srcOrd="1" destOrd="0" presId="urn:microsoft.com/office/officeart/2008/layout/LinedList"/>
    <dgm:cxn modelId="{105AF29D-B6BD-415E-BE0F-C06D99838A5B}" type="presParOf" srcId="{1C649522-D4D8-4DA1-96C6-FF82ED73647A}" destId="{C26EF5C3-D2C0-444E-BC58-CD78CC33EDBC}" srcOrd="2" destOrd="0" presId="urn:microsoft.com/office/officeart/2008/layout/LinedList"/>
    <dgm:cxn modelId="{4F451FD9-F113-4D49-84D8-C5D36B1C42BB}" type="presParOf" srcId="{B969B4A9-7F6B-48E5-9328-DA12A0FA02D9}" destId="{5ADF450F-B455-44F8-9A98-4B4DE07A5FD3}" srcOrd="5" destOrd="0" presId="urn:microsoft.com/office/officeart/2008/layout/LinedList"/>
    <dgm:cxn modelId="{10A0D6D4-7C2A-42BD-9046-FDF78A9B1BE0}" type="presParOf" srcId="{B969B4A9-7F6B-48E5-9328-DA12A0FA02D9}" destId="{A55DB487-4FD9-40CD-9BC5-BB5CFC5821A5}" srcOrd="6" destOrd="0" presId="urn:microsoft.com/office/officeart/2008/layout/LinedList"/>
    <dgm:cxn modelId="{8F2278CD-DD19-4F71-B61D-94A586A59CCA}" type="presParOf" srcId="{B969B4A9-7F6B-48E5-9328-DA12A0FA02D9}" destId="{D5DBABAD-22FB-4ED5-9193-49B0AEB54A66}" srcOrd="7" destOrd="0" presId="urn:microsoft.com/office/officeart/2008/layout/LinedList"/>
    <dgm:cxn modelId="{2A39B915-A505-4457-AEB5-AF0D01F36930}" type="presParOf" srcId="{D5DBABAD-22FB-4ED5-9193-49B0AEB54A66}" destId="{FD1395CF-A6E1-4791-A531-3BBD5C8F813D}" srcOrd="0" destOrd="0" presId="urn:microsoft.com/office/officeart/2008/layout/LinedList"/>
    <dgm:cxn modelId="{F737BA7C-9107-41FF-862F-90CB5012AF8F}" type="presParOf" srcId="{D5DBABAD-22FB-4ED5-9193-49B0AEB54A66}" destId="{9910613B-802F-4B3F-9F3D-C8AA27BDABEB}" srcOrd="1" destOrd="0" presId="urn:microsoft.com/office/officeart/2008/layout/LinedList"/>
    <dgm:cxn modelId="{8A75C362-7123-4486-8C4D-E34D8171D951}" type="presParOf" srcId="{D5DBABAD-22FB-4ED5-9193-49B0AEB54A66}" destId="{EEA6E49A-A7A2-4076-BE7E-BBDA5A6196F7}" srcOrd="2" destOrd="0" presId="urn:microsoft.com/office/officeart/2008/layout/LinedList"/>
    <dgm:cxn modelId="{0D9AFB61-0C32-4A49-A972-2872BE903C46}" type="presParOf" srcId="{EEA6E49A-A7A2-4076-BE7E-BBDA5A6196F7}" destId="{274972D9-158E-41E2-8E5B-D71E2DA39B55}" srcOrd="0" destOrd="0" presId="urn:microsoft.com/office/officeart/2008/layout/LinedList"/>
    <dgm:cxn modelId="{FAFEC9C7-DEA2-40B6-BDFC-F1102DDBB176}" type="presParOf" srcId="{274972D9-158E-41E2-8E5B-D71E2DA39B55}" destId="{F2C17AD4-FB09-407C-9F7F-9190A02F6D0D}" srcOrd="0" destOrd="0" presId="urn:microsoft.com/office/officeart/2008/layout/LinedList"/>
    <dgm:cxn modelId="{3C8F5B78-501E-4E1F-B42C-572E2370FE5A}" type="presParOf" srcId="{274972D9-158E-41E2-8E5B-D71E2DA39B55}" destId="{4804103D-0509-45F8-A860-54DBEF282C6F}" srcOrd="1" destOrd="0" presId="urn:microsoft.com/office/officeart/2008/layout/LinedList"/>
    <dgm:cxn modelId="{8F509C0B-44D7-4F4A-AF67-B30573BF87EF}" type="presParOf" srcId="{274972D9-158E-41E2-8E5B-D71E2DA39B55}" destId="{E9E088F4-2523-42D8-AF5E-EEC7B1B5D0D2}" srcOrd="2" destOrd="0" presId="urn:microsoft.com/office/officeart/2008/layout/LinedList"/>
    <dgm:cxn modelId="{9E8C7AC2-9F90-4A1B-83F9-7A273DA4B4E1}" type="presParOf" srcId="{B969B4A9-7F6B-48E5-9328-DA12A0FA02D9}" destId="{6F2BB08D-0DFD-4573-99AB-1E588B7C25A4}" srcOrd="8" destOrd="0" presId="urn:microsoft.com/office/officeart/2008/layout/LinedList"/>
    <dgm:cxn modelId="{73BD7B43-AE9E-4EC5-BCAC-C117FB67E82C}" type="presParOf" srcId="{B969B4A9-7F6B-48E5-9328-DA12A0FA02D9}" destId="{EB58F885-4B1A-488F-80E3-488D60979543}" srcOrd="9" destOrd="0" presId="urn:microsoft.com/office/officeart/2008/layout/LinedList"/>
    <dgm:cxn modelId="{46D7AFF1-5D02-4CAA-9178-EE22B7D1BA75}" type="presParOf" srcId="{B969B4A9-7F6B-48E5-9328-DA12A0FA02D9}" destId="{D840268E-5749-40DF-8F3D-56BCCB361BA8}" srcOrd="10" destOrd="0" presId="urn:microsoft.com/office/officeart/2008/layout/LinedList"/>
    <dgm:cxn modelId="{F14FBBE9-B5FA-4D68-B7DE-7D8003FE10E1}" type="presParOf" srcId="{D840268E-5749-40DF-8F3D-56BCCB361BA8}" destId="{57EDB909-6C8D-484F-B259-58C51AF71C96}" srcOrd="0" destOrd="0" presId="urn:microsoft.com/office/officeart/2008/layout/LinedList"/>
    <dgm:cxn modelId="{7A686E3C-7313-48BA-837E-DAFD1D2B60A3}" type="presParOf" srcId="{D840268E-5749-40DF-8F3D-56BCCB361BA8}" destId="{AD4CA0F0-6C7C-4016-A92A-37FA2BF4C6D7}" srcOrd="1" destOrd="0" presId="urn:microsoft.com/office/officeart/2008/layout/LinedList"/>
    <dgm:cxn modelId="{295B2B4D-8BFF-4DBD-92D3-3EDF4C80A57E}" type="presParOf" srcId="{D840268E-5749-40DF-8F3D-56BCCB361BA8}" destId="{B1452A9E-E5B2-4DAF-BD3C-72B281052B14}" srcOrd="2" destOrd="0" presId="urn:microsoft.com/office/officeart/2008/layout/LinedList"/>
    <dgm:cxn modelId="{E815D1E1-CAE6-49B3-87AD-2A82A5A5EBD1}" type="presParOf" srcId="{B1452A9E-E5B2-4DAF-BD3C-72B281052B14}" destId="{4EAD1342-CA1D-4301-BE65-DB1C2FE26673}" srcOrd="0" destOrd="0" presId="urn:microsoft.com/office/officeart/2008/layout/LinedList"/>
    <dgm:cxn modelId="{1966B76A-D7E1-4B2B-AB94-7378B0D8507E}" type="presParOf" srcId="{4EAD1342-CA1D-4301-BE65-DB1C2FE26673}" destId="{8F70CB3A-5091-4A33-86F9-7D908998F761}" srcOrd="0" destOrd="0" presId="urn:microsoft.com/office/officeart/2008/layout/LinedList"/>
    <dgm:cxn modelId="{72D789BC-8FE4-47F1-A412-7E1A2B63DEC4}" type="presParOf" srcId="{4EAD1342-CA1D-4301-BE65-DB1C2FE26673}" destId="{895A54A7-17F2-4CAD-A32B-85C081AE59BC}" srcOrd="1" destOrd="0" presId="urn:microsoft.com/office/officeart/2008/layout/LinedList"/>
    <dgm:cxn modelId="{A58A076E-D879-43F8-8699-88C05D71B697}" type="presParOf" srcId="{4EAD1342-CA1D-4301-BE65-DB1C2FE26673}" destId="{AC66A805-768C-4150-B938-6955CA0BEDB5}" srcOrd="2" destOrd="0" presId="urn:microsoft.com/office/officeart/2008/layout/LinedList"/>
    <dgm:cxn modelId="{A06E0F97-9E5F-4433-93F2-F73393330B8D}" type="presParOf" srcId="{B969B4A9-7F6B-48E5-9328-DA12A0FA02D9}" destId="{F97020E8-6249-4ADB-9A6A-475218C93C51}" srcOrd="11" destOrd="0" presId="urn:microsoft.com/office/officeart/2008/layout/LinedList"/>
    <dgm:cxn modelId="{FD5526F3-D721-4BD5-82E6-08ABD47D9434}" type="presParOf" srcId="{B969B4A9-7F6B-48E5-9328-DA12A0FA02D9}" destId="{F8E9B88E-AAA8-4772-A3E5-E9AC07FE7B54}" srcOrd="12" destOrd="0" presId="urn:microsoft.com/office/officeart/2008/layout/LinedList"/>
    <dgm:cxn modelId="{D0332F2A-DE84-41BF-B90C-6777FFB185A9}" type="presParOf" srcId="{B969B4A9-7F6B-48E5-9328-DA12A0FA02D9}" destId="{899ABF67-6359-44F7-A7AE-52EB7B5422E3}" srcOrd="13" destOrd="0" presId="urn:microsoft.com/office/officeart/2008/layout/LinedList"/>
    <dgm:cxn modelId="{532FDCA7-06BA-41B7-AD9C-7B6990293D70}" type="presParOf" srcId="{899ABF67-6359-44F7-A7AE-52EB7B5422E3}" destId="{2C90291B-42E1-47D8-A87C-CA66F761CF95}" srcOrd="0" destOrd="0" presId="urn:microsoft.com/office/officeart/2008/layout/LinedList"/>
    <dgm:cxn modelId="{6A6FC713-47CC-492F-B0C8-A61BE2F85937}" type="presParOf" srcId="{899ABF67-6359-44F7-A7AE-52EB7B5422E3}" destId="{B68F9756-68E1-4CEE-9D93-518643757E69}" srcOrd="1" destOrd="0" presId="urn:microsoft.com/office/officeart/2008/layout/LinedList"/>
    <dgm:cxn modelId="{C10C13D3-E753-436E-AF05-2B764E29FB10}" type="presParOf" srcId="{899ABF67-6359-44F7-A7AE-52EB7B5422E3}" destId="{E0BACCB7-9EC2-47AD-BC99-D9E2DD7F62B9}" srcOrd="2" destOrd="0" presId="urn:microsoft.com/office/officeart/2008/layout/LinedList"/>
    <dgm:cxn modelId="{6AD6F5A8-1C41-489D-A7A5-E11858C58D17}" type="presParOf" srcId="{E0BACCB7-9EC2-47AD-BC99-D9E2DD7F62B9}" destId="{68617621-B2E8-4318-8626-37098AABE74B}" srcOrd="0" destOrd="0" presId="urn:microsoft.com/office/officeart/2008/layout/LinedList"/>
    <dgm:cxn modelId="{9DAD4B50-6282-4713-B88B-12587808DB2C}" type="presParOf" srcId="{68617621-B2E8-4318-8626-37098AABE74B}" destId="{0BC7A05E-01AC-4F2D-A4ED-42E1222A9A1D}" srcOrd="0" destOrd="0" presId="urn:microsoft.com/office/officeart/2008/layout/LinedList"/>
    <dgm:cxn modelId="{5543E92E-A5F0-4AD1-B917-87D888F7E452}" type="presParOf" srcId="{68617621-B2E8-4318-8626-37098AABE74B}" destId="{07DA94C3-7EB6-4176-96C6-6814A876A1FF}" srcOrd="1" destOrd="0" presId="urn:microsoft.com/office/officeart/2008/layout/LinedList"/>
    <dgm:cxn modelId="{36351CD2-28CE-4B66-B4EA-1D0C53C2F554}" type="presParOf" srcId="{68617621-B2E8-4318-8626-37098AABE74B}" destId="{32B3730D-E448-434A-90C8-AFC41E2BF411}" srcOrd="2" destOrd="0" presId="urn:microsoft.com/office/officeart/2008/layout/LinedList"/>
    <dgm:cxn modelId="{91389691-14D8-42FC-81C6-807DECCB1E63}" type="presParOf" srcId="{B969B4A9-7F6B-48E5-9328-DA12A0FA02D9}" destId="{AC5B00F5-8318-4DB4-B975-00924BBA3DDF}" srcOrd="14" destOrd="0" presId="urn:microsoft.com/office/officeart/2008/layout/LinedList"/>
    <dgm:cxn modelId="{24069F30-B411-4A34-8C1D-16F40A91012E}" type="presParOf" srcId="{B969B4A9-7F6B-48E5-9328-DA12A0FA02D9}" destId="{2C3F83D0-3512-4ABD-A1C8-C706671E3B6C}" srcOrd="15"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3F8236F-FA83-4581-B44E-84BFB50C324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A09ABA8A-56CF-47A8-9692-2117D9CC18A9}">
      <dgm:prSet custT="1"/>
      <dgm:spPr/>
      <dgm:t>
        <a:bodyPr/>
        <a:lstStyle/>
        <a:p>
          <a:r>
            <a:rPr lang="en-US" sz="4000" dirty="0"/>
            <a:t>Improving value and delivery metrics</a:t>
          </a:r>
        </a:p>
      </dgm:t>
    </dgm:pt>
    <dgm:pt modelId="{24B5A5B2-0258-4266-AF48-D6E115745963}" type="parTrans" cxnId="{566E1739-E45C-4C3E-98F8-11BEB4758D1B}">
      <dgm:prSet/>
      <dgm:spPr/>
      <dgm:t>
        <a:bodyPr/>
        <a:lstStyle/>
        <a:p>
          <a:endParaRPr lang="en-US"/>
        </a:p>
      </dgm:t>
    </dgm:pt>
    <dgm:pt modelId="{912CF964-9404-487C-8311-3DF8CF11CAC4}" type="sibTrans" cxnId="{566E1739-E45C-4C3E-98F8-11BEB4758D1B}">
      <dgm:prSet/>
      <dgm:spPr/>
      <dgm:t>
        <a:bodyPr/>
        <a:lstStyle/>
        <a:p>
          <a:endParaRPr lang="en-US"/>
        </a:p>
      </dgm:t>
    </dgm:pt>
    <dgm:pt modelId="{6CD0A012-A676-4D28-AA73-10764F01A76C}">
      <dgm:prSet/>
      <dgm:spPr/>
      <dgm:t>
        <a:bodyPr/>
        <a:lstStyle/>
        <a:p>
          <a:r>
            <a:rPr lang="en-US" i="1" dirty="0">
              <a:hlinkClick xmlns:r="http://schemas.openxmlformats.org/officeDocument/2006/relationships" r:id="rId1"/>
            </a:rPr>
            <a:t>Build a Value Measurement Framework</a:t>
          </a:r>
          <a:endParaRPr lang="en-US" i="1" dirty="0"/>
        </a:p>
      </dgm:t>
    </dgm:pt>
    <dgm:pt modelId="{6490440D-49A6-4787-B0A1-9FC16F7D44FE}" type="parTrans" cxnId="{3DCD2B23-B938-42B0-8C8D-A4EE5C447ED5}">
      <dgm:prSet/>
      <dgm:spPr/>
      <dgm:t>
        <a:bodyPr/>
        <a:lstStyle/>
        <a:p>
          <a:endParaRPr lang="en-US"/>
        </a:p>
      </dgm:t>
    </dgm:pt>
    <dgm:pt modelId="{5BABF441-1548-4C62-B1E3-702906CEB22B}" type="sibTrans" cxnId="{3DCD2B23-B938-42B0-8C8D-A4EE5C447ED5}">
      <dgm:prSet/>
      <dgm:spPr/>
      <dgm:t>
        <a:bodyPr/>
        <a:lstStyle/>
        <a:p>
          <a:endParaRPr lang="en-US"/>
        </a:p>
      </dgm:t>
    </dgm:pt>
    <dgm:pt modelId="{604BB623-85D1-4405-9707-7151E3F29BB2}">
      <dgm:prSet/>
      <dgm:spPr/>
      <dgm:t>
        <a:bodyPr/>
        <a:lstStyle/>
        <a:p>
          <a:pPr>
            <a:buFont typeface="Courier New" panose="02070309020205020404" pitchFamily="49" charset="0"/>
            <a:buChar char="o"/>
          </a:pPr>
          <a:r>
            <a:rPr lang="en-US" dirty="0"/>
            <a:t>Be careful what you ask for because you will probably get it.</a:t>
          </a:r>
        </a:p>
      </dgm:t>
    </dgm:pt>
    <dgm:pt modelId="{D44B594F-FF3D-4873-BBFC-489AAB962657}" type="parTrans" cxnId="{96FFA96E-C73C-4EAB-835D-1181E604F24D}">
      <dgm:prSet/>
      <dgm:spPr/>
      <dgm:t>
        <a:bodyPr/>
        <a:lstStyle/>
        <a:p>
          <a:endParaRPr lang="en-US"/>
        </a:p>
      </dgm:t>
    </dgm:pt>
    <dgm:pt modelId="{F49C261A-934A-4B96-93B6-874F11701B9C}" type="sibTrans" cxnId="{96FFA96E-C73C-4EAB-835D-1181E604F24D}">
      <dgm:prSet/>
      <dgm:spPr/>
      <dgm:t>
        <a:bodyPr/>
        <a:lstStyle/>
        <a:p>
          <a:endParaRPr lang="en-US"/>
        </a:p>
      </dgm:t>
    </dgm:pt>
    <dgm:pt modelId="{1BD2C38E-D658-491F-A947-0A1275940347}">
      <dgm:prSet/>
      <dgm:spPr/>
      <dgm:t>
        <a:bodyPr/>
        <a:lstStyle/>
        <a:p>
          <a:pPr>
            <a:buFont typeface="Courier New" panose="02070309020205020404" pitchFamily="49" charset="0"/>
            <a:buChar char="o"/>
          </a:pPr>
          <a:r>
            <a:rPr lang="en-US" i="1" dirty="0">
              <a:hlinkClick xmlns:r="http://schemas.openxmlformats.org/officeDocument/2006/relationships" r:id="rId2"/>
            </a:rPr>
            <a:t>Reduce Time to Consensus with an Accelerated Business Case</a:t>
          </a:r>
          <a:endParaRPr lang="en-US" i="1" dirty="0"/>
        </a:p>
      </dgm:t>
    </dgm:pt>
    <dgm:pt modelId="{2ECE733C-E14C-4C22-9778-182A0F93E3E6}" type="parTrans" cxnId="{00EC5AB2-E50C-4FCA-982F-6C5C694F8287}">
      <dgm:prSet/>
      <dgm:spPr/>
      <dgm:t>
        <a:bodyPr/>
        <a:lstStyle/>
        <a:p>
          <a:endParaRPr lang="en-US"/>
        </a:p>
      </dgm:t>
    </dgm:pt>
    <dgm:pt modelId="{04DA8B17-6023-42E8-A6D8-DF818B9A1543}" type="sibTrans" cxnId="{00EC5AB2-E50C-4FCA-982F-6C5C694F8287}">
      <dgm:prSet/>
      <dgm:spPr/>
      <dgm:t>
        <a:bodyPr/>
        <a:lstStyle/>
        <a:p>
          <a:endParaRPr lang="en-US"/>
        </a:p>
      </dgm:t>
    </dgm:pt>
    <dgm:pt modelId="{824FC3B0-F3ED-499A-BF1F-FFC65D779FCF}">
      <dgm:prSet/>
      <dgm:spPr/>
      <dgm:t>
        <a:bodyPr/>
        <a:lstStyle/>
        <a:p>
          <a:pPr>
            <a:buFont typeface="Courier New" panose="02070309020205020404" pitchFamily="49" charset="0"/>
            <a:buChar char="o"/>
          </a:pPr>
          <a:r>
            <a:rPr lang="en-US" dirty="0"/>
            <a:t>Expand on the financial model to give your initiative momentum.</a:t>
          </a:r>
        </a:p>
      </dgm:t>
    </dgm:pt>
    <dgm:pt modelId="{FCB3B303-2A30-45DE-829C-3E8B61E5765F}" type="parTrans" cxnId="{5C2505E1-CA32-4ADC-BF5C-D782EE48AE65}">
      <dgm:prSet/>
      <dgm:spPr/>
      <dgm:t>
        <a:bodyPr/>
        <a:lstStyle/>
        <a:p>
          <a:endParaRPr lang="en-US"/>
        </a:p>
      </dgm:t>
    </dgm:pt>
    <dgm:pt modelId="{5620F1FC-3A13-4937-A6BB-EDB6010DB10B}" type="sibTrans" cxnId="{5C2505E1-CA32-4ADC-BF5C-D782EE48AE65}">
      <dgm:prSet/>
      <dgm:spPr/>
      <dgm:t>
        <a:bodyPr/>
        <a:lstStyle/>
        <a:p>
          <a:endParaRPr lang="en-US"/>
        </a:p>
      </dgm:t>
    </dgm:pt>
    <dgm:pt modelId="{2B744C43-7D61-4B2B-B86C-3A3E71063041}">
      <dgm:prSet/>
      <dgm:spPr/>
      <dgm:t>
        <a:bodyPr/>
        <a:lstStyle/>
        <a:p>
          <a:pPr>
            <a:buFont typeface="Courier New" panose="02070309020205020404" pitchFamily="49" charset="0"/>
            <a:buChar char="o"/>
          </a:pPr>
          <a:r>
            <a:rPr lang="en-US" dirty="0"/>
            <a:t>Mature your IT department by measuring what matters.</a:t>
          </a:r>
        </a:p>
      </dgm:t>
    </dgm:pt>
    <dgm:pt modelId="{28DACDB4-63E6-4750-AC09-06E0BEEF7AC3}" type="parTrans" cxnId="{09BFBF5F-CFC5-4F04-9765-20734A391F25}">
      <dgm:prSet/>
      <dgm:spPr/>
      <dgm:t>
        <a:bodyPr/>
        <a:lstStyle/>
        <a:p>
          <a:endParaRPr lang="en-US"/>
        </a:p>
      </dgm:t>
    </dgm:pt>
    <dgm:pt modelId="{449FA791-96B0-4214-8858-36B54C5599C3}" type="sibTrans" cxnId="{09BFBF5F-CFC5-4F04-9765-20734A391F25}">
      <dgm:prSet/>
      <dgm:spPr/>
      <dgm:t>
        <a:bodyPr/>
        <a:lstStyle/>
        <a:p>
          <a:endParaRPr lang="en-US"/>
        </a:p>
      </dgm:t>
    </dgm:pt>
    <dgm:pt modelId="{C8476061-4F80-43A4-8660-18CB41DAEF42}">
      <dgm:prSet/>
      <dgm:spPr/>
      <dgm:t>
        <a:bodyPr/>
        <a:lstStyle/>
        <a:p>
          <a:r>
            <a:rPr lang="en-US" i="1" dirty="0">
              <a:hlinkClick xmlns:r="http://schemas.openxmlformats.org/officeDocument/2006/relationships" r:id="rId3"/>
            </a:rPr>
            <a:t>Select and Use SDLC Metrics Effectively</a:t>
          </a:r>
          <a:endParaRPr lang="en-US" i="1" dirty="0"/>
        </a:p>
      </dgm:t>
    </dgm:pt>
    <dgm:pt modelId="{E9062C5D-CD39-466B-952C-1FAA984D18DC}" type="parTrans" cxnId="{D7055111-D994-4FF3-A443-76F19C4CB795}">
      <dgm:prSet/>
      <dgm:spPr/>
      <dgm:t>
        <a:bodyPr/>
        <a:lstStyle/>
        <a:p>
          <a:endParaRPr lang="en-US"/>
        </a:p>
      </dgm:t>
    </dgm:pt>
    <dgm:pt modelId="{D8F2CC26-7BCE-4368-BE0F-5D1AF724B139}" type="sibTrans" cxnId="{D7055111-D994-4FF3-A443-76F19C4CB795}">
      <dgm:prSet/>
      <dgm:spPr/>
      <dgm:t>
        <a:bodyPr/>
        <a:lstStyle/>
        <a:p>
          <a:endParaRPr lang="en-US"/>
        </a:p>
      </dgm:t>
    </dgm:pt>
    <dgm:pt modelId="{ED8352DD-12FF-4676-A2A1-E16130E066BC}">
      <dgm:prSet/>
      <dgm:spPr/>
      <dgm:t>
        <a:bodyPr/>
        <a:lstStyle/>
        <a:p>
          <a:pPr>
            <a:buFont typeface="Courier New" panose="02070309020205020404" pitchFamily="49" charset="0"/>
            <a:buChar char="o"/>
          </a:pPr>
          <a:r>
            <a:rPr lang="en-US" dirty="0"/>
            <a:t>Focus product delivery on business value-driven outcomes.</a:t>
          </a:r>
        </a:p>
      </dgm:t>
    </dgm:pt>
    <dgm:pt modelId="{D2473BB5-9354-4E63-AD41-1BC85BF0FEA4}" type="parTrans" cxnId="{01A20328-708C-4764-8CBD-B066AD795CEE}">
      <dgm:prSet/>
      <dgm:spPr/>
      <dgm:t>
        <a:bodyPr/>
        <a:lstStyle/>
        <a:p>
          <a:endParaRPr lang="en-US"/>
        </a:p>
      </dgm:t>
    </dgm:pt>
    <dgm:pt modelId="{EAE0E3DD-37C2-4A82-8934-4EB52ACCEB10}" type="sibTrans" cxnId="{01A20328-708C-4764-8CBD-B066AD795CEE}">
      <dgm:prSet/>
      <dgm:spPr/>
      <dgm:t>
        <a:bodyPr/>
        <a:lstStyle/>
        <a:p>
          <a:endParaRPr lang="en-US"/>
        </a:p>
      </dgm:t>
    </dgm:pt>
    <dgm:pt modelId="{04300143-6C37-411B-A80B-DE2F1CA50348}">
      <dgm:prSet/>
      <dgm:spPr/>
      <dgm:t>
        <a:bodyPr/>
        <a:lstStyle/>
        <a:p>
          <a:r>
            <a:rPr lang="en-US" i="1" dirty="0">
              <a:hlinkClick xmlns:r="http://schemas.openxmlformats.org/officeDocument/2006/relationships" r:id="rId4"/>
            </a:rPr>
            <a:t>Create a Holistic IT Dashboard</a:t>
          </a:r>
          <a:endParaRPr lang="en-US" i="1" dirty="0"/>
        </a:p>
      </dgm:t>
    </dgm:pt>
    <dgm:pt modelId="{82171F97-1768-4BA1-ABC5-B6250208127D}" type="parTrans" cxnId="{45D092EB-D351-4B28-8DCF-1386C6A5B01E}">
      <dgm:prSet/>
      <dgm:spPr/>
      <dgm:t>
        <a:bodyPr/>
        <a:lstStyle/>
        <a:p>
          <a:endParaRPr lang="en-US"/>
        </a:p>
      </dgm:t>
    </dgm:pt>
    <dgm:pt modelId="{7DDA30D2-191D-4A94-B5D7-62C77F871EA2}" type="sibTrans" cxnId="{45D092EB-D351-4B28-8DCF-1386C6A5B01E}">
      <dgm:prSet/>
      <dgm:spPr/>
      <dgm:t>
        <a:bodyPr/>
        <a:lstStyle/>
        <a:p>
          <a:endParaRPr lang="en-US"/>
        </a:p>
      </dgm:t>
    </dgm:pt>
    <dgm:pt modelId="{D2520E9B-994A-4B16-AAA5-6DFF371E9028}" type="pres">
      <dgm:prSet presAssocID="{23F8236F-FA83-4581-B44E-84BFB50C324F}" presName="vert0" presStyleCnt="0">
        <dgm:presLayoutVars>
          <dgm:dir/>
          <dgm:animOne val="branch"/>
          <dgm:animLvl val="lvl"/>
        </dgm:presLayoutVars>
      </dgm:prSet>
      <dgm:spPr/>
    </dgm:pt>
    <dgm:pt modelId="{0D3E17BB-019E-4DFD-B79F-D0C889537CD4}" type="pres">
      <dgm:prSet presAssocID="{A09ABA8A-56CF-47A8-9692-2117D9CC18A9}" presName="thickLine" presStyleLbl="alignNode1" presStyleIdx="0" presStyleCnt="1"/>
      <dgm:spPr/>
    </dgm:pt>
    <dgm:pt modelId="{6B141B99-4952-4B5E-80D8-AD417A0B4F91}" type="pres">
      <dgm:prSet presAssocID="{A09ABA8A-56CF-47A8-9692-2117D9CC18A9}" presName="horz1" presStyleCnt="0"/>
      <dgm:spPr/>
    </dgm:pt>
    <dgm:pt modelId="{12AAE399-532E-4093-B6B6-FCBBB1C30E3B}" type="pres">
      <dgm:prSet presAssocID="{A09ABA8A-56CF-47A8-9692-2117D9CC18A9}" presName="tx1" presStyleLbl="revTx" presStyleIdx="0" presStyleCnt="9"/>
      <dgm:spPr/>
    </dgm:pt>
    <dgm:pt modelId="{3DC33452-0A51-42F1-8463-8811B4FD172D}" type="pres">
      <dgm:prSet presAssocID="{A09ABA8A-56CF-47A8-9692-2117D9CC18A9}" presName="vert1" presStyleCnt="0"/>
      <dgm:spPr/>
    </dgm:pt>
    <dgm:pt modelId="{09F88E31-8051-4ADE-BF8A-794A6E8F7B50}" type="pres">
      <dgm:prSet presAssocID="{6CD0A012-A676-4D28-AA73-10764F01A76C}" presName="vertSpace2a" presStyleCnt="0"/>
      <dgm:spPr/>
    </dgm:pt>
    <dgm:pt modelId="{6086B7E8-70F2-4623-ABEE-E103D7045CCB}" type="pres">
      <dgm:prSet presAssocID="{6CD0A012-A676-4D28-AA73-10764F01A76C}" presName="horz2" presStyleCnt="0"/>
      <dgm:spPr/>
    </dgm:pt>
    <dgm:pt modelId="{0F196DE0-0860-4AF6-B3BE-94824E69D7F4}" type="pres">
      <dgm:prSet presAssocID="{6CD0A012-A676-4D28-AA73-10764F01A76C}" presName="horzSpace2" presStyleCnt="0"/>
      <dgm:spPr/>
    </dgm:pt>
    <dgm:pt modelId="{47C923CB-542F-4C44-B770-18A84DED995E}" type="pres">
      <dgm:prSet presAssocID="{6CD0A012-A676-4D28-AA73-10764F01A76C}" presName="tx2" presStyleLbl="revTx" presStyleIdx="1" presStyleCnt="9"/>
      <dgm:spPr/>
    </dgm:pt>
    <dgm:pt modelId="{18FE0F7F-D091-42F5-A623-362EBE1E741C}" type="pres">
      <dgm:prSet presAssocID="{6CD0A012-A676-4D28-AA73-10764F01A76C}" presName="vert2" presStyleCnt="0"/>
      <dgm:spPr/>
    </dgm:pt>
    <dgm:pt modelId="{36E6A9DA-3A38-4950-B0CA-11DE5C01C782}" type="pres">
      <dgm:prSet presAssocID="{ED8352DD-12FF-4676-A2A1-E16130E066BC}" presName="horz3" presStyleCnt="0"/>
      <dgm:spPr/>
    </dgm:pt>
    <dgm:pt modelId="{76E7F337-F037-4F92-9B38-E4A119469A3B}" type="pres">
      <dgm:prSet presAssocID="{ED8352DD-12FF-4676-A2A1-E16130E066BC}" presName="horzSpace3" presStyleCnt="0"/>
      <dgm:spPr/>
    </dgm:pt>
    <dgm:pt modelId="{2BCF7264-37FE-428E-B7D5-1567EEA86F45}" type="pres">
      <dgm:prSet presAssocID="{ED8352DD-12FF-4676-A2A1-E16130E066BC}" presName="tx3" presStyleLbl="revTx" presStyleIdx="2" presStyleCnt="9"/>
      <dgm:spPr/>
    </dgm:pt>
    <dgm:pt modelId="{20E6129C-2A20-4D42-8EDA-E82F3923DB4A}" type="pres">
      <dgm:prSet presAssocID="{ED8352DD-12FF-4676-A2A1-E16130E066BC}" presName="vert3" presStyleCnt="0"/>
      <dgm:spPr/>
    </dgm:pt>
    <dgm:pt modelId="{93AEB2FD-53D0-4E68-B541-A002B5C32417}" type="pres">
      <dgm:prSet presAssocID="{6CD0A012-A676-4D28-AA73-10764F01A76C}" presName="thinLine2b" presStyleLbl="callout" presStyleIdx="0" presStyleCnt="4"/>
      <dgm:spPr/>
    </dgm:pt>
    <dgm:pt modelId="{8833E407-62EA-4416-93F7-6FEAF7E5C999}" type="pres">
      <dgm:prSet presAssocID="{6CD0A012-A676-4D28-AA73-10764F01A76C}" presName="vertSpace2b" presStyleCnt="0"/>
      <dgm:spPr/>
    </dgm:pt>
    <dgm:pt modelId="{6383E6CD-B7BD-4118-AD63-1178E1D3313C}" type="pres">
      <dgm:prSet presAssocID="{04300143-6C37-411B-A80B-DE2F1CA50348}" presName="horz2" presStyleCnt="0"/>
      <dgm:spPr/>
    </dgm:pt>
    <dgm:pt modelId="{5ACB1AD0-69AB-4B23-A09E-12957DF38D67}" type="pres">
      <dgm:prSet presAssocID="{04300143-6C37-411B-A80B-DE2F1CA50348}" presName="horzSpace2" presStyleCnt="0"/>
      <dgm:spPr/>
    </dgm:pt>
    <dgm:pt modelId="{2250621F-4F6E-42D3-B9F8-5D3FB20D0818}" type="pres">
      <dgm:prSet presAssocID="{04300143-6C37-411B-A80B-DE2F1CA50348}" presName="tx2" presStyleLbl="revTx" presStyleIdx="3" presStyleCnt="9"/>
      <dgm:spPr/>
    </dgm:pt>
    <dgm:pt modelId="{C5190516-E34A-4045-AD7F-5056140A1D40}" type="pres">
      <dgm:prSet presAssocID="{04300143-6C37-411B-A80B-DE2F1CA50348}" presName="vert2" presStyleCnt="0"/>
      <dgm:spPr/>
    </dgm:pt>
    <dgm:pt modelId="{D8C51636-39AD-4082-BB11-F88E7F9780A4}" type="pres">
      <dgm:prSet presAssocID="{2B744C43-7D61-4B2B-B86C-3A3E71063041}" presName="horz3" presStyleCnt="0"/>
      <dgm:spPr/>
    </dgm:pt>
    <dgm:pt modelId="{07320631-21B1-45E6-9E5D-25C2D7260CE9}" type="pres">
      <dgm:prSet presAssocID="{2B744C43-7D61-4B2B-B86C-3A3E71063041}" presName="horzSpace3" presStyleCnt="0"/>
      <dgm:spPr/>
    </dgm:pt>
    <dgm:pt modelId="{72B59182-E4A0-46E5-9906-142541C17DFA}" type="pres">
      <dgm:prSet presAssocID="{2B744C43-7D61-4B2B-B86C-3A3E71063041}" presName="tx3" presStyleLbl="revTx" presStyleIdx="4" presStyleCnt="9"/>
      <dgm:spPr/>
    </dgm:pt>
    <dgm:pt modelId="{B142A41C-120B-46B3-8437-AAD55C0CE47C}" type="pres">
      <dgm:prSet presAssocID="{2B744C43-7D61-4B2B-B86C-3A3E71063041}" presName="vert3" presStyleCnt="0"/>
      <dgm:spPr/>
    </dgm:pt>
    <dgm:pt modelId="{822EE1C5-F8D7-463E-A1AC-CE9DC998AE35}" type="pres">
      <dgm:prSet presAssocID="{04300143-6C37-411B-A80B-DE2F1CA50348}" presName="thinLine2b" presStyleLbl="callout" presStyleIdx="1" presStyleCnt="4"/>
      <dgm:spPr/>
    </dgm:pt>
    <dgm:pt modelId="{F1E952F6-9A49-460F-81D1-108DC18F6125}" type="pres">
      <dgm:prSet presAssocID="{04300143-6C37-411B-A80B-DE2F1CA50348}" presName="vertSpace2b" presStyleCnt="0"/>
      <dgm:spPr/>
    </dgm:pt>
    <dgm:pt modelId="{88AB2E27-523F-4EAC-A20F-9F7CA3DD6D9E}" type="pres">
      <dgm:prSet presAssocID="{C8476061-4F80-43A4-8660-18CB41DAEF42}" presName="horz2" presStyleCnt="0"/>
      <dgm:spPr/>
    </dgm:pt>
    <dgm:pt modelId="{943553FB-398A-4801-B95E-7A60EDDFAA79}" type="pres">
      <dgm:prSet presAssocID="{C8476061-4F80-43A4-8660-18CB41DAEF42}" presName="horzSpace2" presStyleCnt="0"/>
      <dgm:spPr/>
    </dgm:pt>
    <dgm:pt modelId="{02EEB936-C2A1-4BE2-9CA6-72C070221A4E}" type="pres">
      <dgm:prSet presAssocID="{C8476061-4F80-43A4-8660-18CB41DAEF42}" presName="tx2" presStyleLbl="revTx" presStyleIdx="5" presStyleCnt="9"/>
      <dgm:spPr/>
    </dgm:pt>
    <dgm:pt modelId="{E280720B-DD9F-4F01-844F-ACD6192F01D6}" type="pres">
      <dgm:prSet presAssocID="{C8476061-4F80-43A4-8660-18CB41DAEF42}" presName="vert2" presStyleCnt="0"/>
      <dgm:spPr/>
    </dgm:pt>
    <dgm:pt modelId="{6423BE95-91E2-4C28-BEC1-867A9F34DA07}" type="pres">
      <dgm:prSet presAssocID="{604BB623-85D1-4405-9707-7151E3F29BB2}" presName="horz3" presStyleCnt="0"/>
      <dgm:spPr/>
    </dgm:pt>
    <dgm:pt modelId="{FF670B01-C329-4B25-96C3-B8ED94D9B6B0}" type="pres">
      <dgm:prSet presAssocID="{604BB623-85D1-4405-9707-7151E3F29BB2}" presName="horzSpace3" presStyleCnt="0"/>
      <dgm:spPr/>
    </dgm:pt>
    <dgm:pt modelId="{01191DA0-811E-4620-A032-D971CD4550FC}" type="pres">
      <dgm:prSet presAssocID="{604BB623-85D1-4405-9707-7151E3F29BB2}" presName="tx3" presStyleLbl="revTx" presStyleIdx="6" presStyleCnt="9"/>
      <dgm:spPr/>
    </dgm:pt>
    <dgm:pt modelId="{B1AF8EAA-CD35-4B6C-933A-48EB87A7E643}" type="pres">
      <dgm:prSet presAssocID="{604BB623-85D1-4405-9707-7151E3F29BB2}" presName="vert3" presStyleCnt="0"/>
      <dgm:spPr/>
    </dgm:pt>
    <dgm:pt modelId="{C92B5FA2-7E67-41E6-8A8E-F72511E0CA52}" type="pres">
      <dgm:prSet presAssocID="{C8476061-4F80-43A4-8660-18CB41DAEF42}" presName="thinLine2b" presStyleLbl="callout" presStyleIdx="2" presStyleCnt="4"/>
      <dgm:spPr/>
    </dgm:pt>
    <dgm:pt modelId="{206B56B4-533E-4E25-BF72-73290BDB972C}" type="pres">
      <dgm:prSet presAssocID="{C8476061-4F80-43A4-8660-18CB41DAEF42}" presName="vertSpace2b" presStyleCnt="0"/>
      <dgm:spPr/>
    </dgm:pt>
    <dgm:pt modelId="{42E12AC9-D43B-42E6-AB40-9E3A2635C923}" type="pres">
      <dgm:prSet presAssocID="{1BD2C38E-D658-491F-A947-0A1275940347}" presName="horz2" presStyleCnt="0"/>
      <dgm:spPr/>
    </dgm:pt>
    <dgm:pt modelId="{E5A74430-4D76-4FA3-837B-14E90D21ED92}" type="pres">
      <dgm:prSet presAssocID="{1BD2C38E-D658-491F-A947-0A1275940347}" presName="horzSpace2" presStyleCnt="0"/>
      <dgm:spPr/>
    </dgm:pt>
    <dgm:pt modelId="{34347C1A-0932-4283-8DA0-09C9A53338FD}" type="pres">
      <dgm:prSet presAssocID="{1BD2C38E-D658-491F-A947-0A1275940347}" presName="tx2" presStyleLbl="revTx" presStyleIdx="7" presStyleCnt="9"/>
      <dgm:spPr/>
    </dgm:pt>
    <dgm:pt modelId="{C2529190-E3D5-4F71-AF57-E28CFAF37BDF}" type="pres">
      <dgm:prSet presAssocID="{1BD2C38E-D658-491F-A947-0A1275940347}" presName="vert2" presStyleCnt="0"/>
      <dgm:spPr/>
    </dgm:pt>
    <dgm:pt modelId="{B7671C28-3765-441E-BB46-AEB0D783D232}" type="pres">
      <dgm:prSet presAssocID="{824FC3B0-F3ED-499A-BF1F-FFC65D779FCF}" presName="horz3" presStyleCnt="0"/>
      <dgm:spPr/>
    </dgm:pt>
    <dgm:pt modelId="{5F833B7B-0AEC-4C8C-AA8E-57EC8FC8FD39}" type="pres">
      <dgm:prSet presAssocID="{824FC3B0-F3ED-499A-BF1F-FFC65D779FCF}" presName="horzSpace3" presStyleCnt="0"/>
      <dgm:spPr/>
    </dgm:pt>
    <dgm:pt modelId="{DC26E3FC-D333-4CE7-92B1-BB2DD63CA4D1}" type="pres">
      <dgm:prSet presAssocID="{824FC3B0-F3ED-499A-BF1F-FFC65D779FCF}" presName="tx3" presStyleLbl="revTx" presStyleIdx="8" presStyleCnt="9"/>
      <dgm:spPr/>
    </dgm:pt>
    <dgm:pt modelId="{426FBADE-2FA5-4D1C-8251-23855CD69233}" type="pres">
      <dgm:prSet presAssocID="{824FC3B0-F3ED-499A-BF1F-FFC65D779FCF}" presName="vert3" presStyleCnt="0"/>
      <dgm:spPr/>
    </dgm:pt>
    <dgm:pt modelId="{A2A75CBE-F47E-4C55-8EC1-2B27CF3BB59A}" type="pres">
      <dgm:prSet presAssocID="{1BD2C38E-D658-491F-A947-0A1275940347}" presName="thinLine2b" presStyleLbl="callout" presStyleIdx="3" presStyleCnt="4"/>
      <dgm:spPr/>
    </dgm:pt>
    <dgm:pt modelId="{0A190904-80AB-4F86-B03C-9E3BF38C6DCA}" type="pres">
      <dgm:prSet presAssocID="{1BD2C38E-D658-491F-A947-0A1275940347}" presName="vertSpace2b" presStyleCnt="0"/>
      <dgm:spPr/>
    </dgm:pt>
  </dgm:ptLst>
  <dgm:cxnLst>
    <dgm:cxn modelId="{D7055111-D994-4FF3-A443-76F19C4CB795}" srcId="{A09ABA8A-56CF-47A8-9692-2117D9CC18A9}" destId="{C8476061-4F80-43A4-8660-18CB41DAEF42}" srcOrd="2" destOrd="0" parTransId="{E9062C5D-CD39-466B-952C-1FAA984D18DC}" sibTransId="{D8F2CC26-7BCE-4368-BE0F-5D1AF724B139}"/>
    <dgm:cxn modelId="{3DCD2B23-B938-42B0-8C8D-A4EE5C447ED5}" srcId="{A09ABA8A-56CF-47A8-9692-2117D9CC18A9}" destId="{6CD0A012-A676-4D28-AA73-10764F01A76C}" srcOrd="0" destOrd="0" parTransId="{6490440D-49A6-4787-B0A1-9FC16F7D44FE}" sibTransId="{5BABF441-1548-4C62-B1E3-702906CEB22B}"/>
    <dgm:cxn modelId="{01A20328-708C-4764-8CBD-B066AD795CEE}" srcId="{6CD0A012-A676-4D28-AA73-10764F01A76C}" destId="{ED8352DD-12FF-4676-A2A1-E16130E066BC}" srcOrd="0" destOrd="0" parTransId="{D2473BB5-9354-4E63-AD41-1BC85BF0FEA4}" sibTransId="{EAE0E3DD-37C2-4A82-8934-4EB52ACCEB10}"/>
    <dgm:cxn modelId="{5443EF31-266C-49C8-8CF3-6963A1C0B320}" type="presOf" srcId="{ED8352DD-12FF-4676-A2A1-E16130E066BC}" destId="{2BCF7264-37FE-428E-B7D5-1567EEA86F45}" srcOrd="0" destOrd="0" presId="urn:microsoft.com/office/officeart/2008/layout/LinedList"/>
    <dgm:cxn modelId="{566E1739-E45C-4C3E-98F8-11BEB4758D1B}" srcId="{23F8236F-FA83-4581-B44E-84BFB50C324F}" destId="{A09ABA8A-56CF-47A8-9692-2117D9CC18A9}" srcOrd="0" destOrd="0" parTransId="{24B5A5B2-0258-4266-AF48-D6E115745963}" sibTransId="{912CF964-9404-487C-8311-3DF8CF11CAC4}"/>
    <dgm:cxn modelId="{AA5D2D3D-005F-4A0D-A140-574F0308D66F}" type="presOf" srcId="{824FC3B0-F3ED-499A-BF1F-FFC65D779FCF}" destId="{DC26E3FC-D333-4CE7-92B1-BB2DD63CA4D1}" srcOrd="0" destOrd="0" presId="urn:microsoft.com/office/officeart/2008/layout/LinedList"/>
    <dgm:cxn modelId="{0BD6A55E-68AE-4A80-88F2-F1C0ACF12D04}" type="presOf" srcId="{1BD2C38E-D658-491F-A947-0A1275940347}" destId="{34347C1A-0932-4283-8DA0-09C9A53338FD}" srcOrd="0" destOrd="0" presId="urn:microsoft.com/office/officeart/2008/layout/LinedList"/>
    <dgm:cxn modelId="{09BFBF5F-CFC5-4F04-9765-20734A391F25}" srcId="{04300143-6C37-411B-A80B-DE2F1CA50348}" destId="{2B744C43-7D61-4B2B-B86C-3A3E71063041}" srcOrd="0" destOrd="0" parTransId="{28DACDB4-63E6-4750-AC09-06E0BEEF7AC3}" sibTransId="{449FA791-96B0-4214-8858-36B54C5599C3}"/>
    <dgm:cxn modelId="{96FFA96E-C73C-4EAB-835D-1181E604F24D}" srcId="{C8476061-4F80-43A4-8660-18CB41DAEF42}" destId="{604BB623-85D1-4405-9707-7151E3F29BB2}" srcOrd="0" destOrd="0" parTransId="{D44B594F-FF3D-4873-BBFC-489AAB962657}" sibTransId="{F49C261A-934A-4B96-93B6-874F11701B9C}"/>
    <dgm:cxn modelId="{264CF893-6F20-410B-AAA5-753CB88CED43}" type="presOf" srcId="{2B744C43-7D61-4B2B-B86C-3A3E71063041}" destId="{72B59182-E4A0-46E5-9906-142541C17DFA}" srcOrd="0" destOrd="0" presId="urn:microsoft.com/office/officeart/2008/layout/LinedList"/>
    <dgm:cxn modelId="{7AF11394-F586-41E3-859E-5360FE4CCA02}" type="presOf" srcId="{C8476061-4F80-43A4-8660-18CB41DAEF42}" destId="{02EEB936-C2A1-4BE2-9CA6-72C070221A4E}" srcOrd="0" destOrd="0" presId="urn:microsoft.com/office/officeart/2008/layout/LinedList"/>
    <dgm:cxn modelId="{1A6C429D-8BD3-4A5F-8D72-B50CB614D35F}" type="presOf" srcId="{23F8236F-FA83-4581-B44E-84BFB50C324F}" destId="{D2520E9B-994A-4B16-AAA5-6DFF371E9028}" srcOrd="0" destOrd="0" presId="urn:microsoft.com/office/officeart/2008/layout/LinedList"/>
    <dgm:cxn modelId="{00EC5AB2-E50C-4FCA-982F-6C5C694F8287}" srcId="{A09ABA8A-56CF-47A8-9692-2117D9CC18A9}" destId="{1BD2C38E-D658-491F-A947-0A1275940347}" srcOrd="3" destOrd="0" parTransId="{2ECE733C-E14C-4C22-9778-182A0F93E3E6}" sibTransId="{04DA8B17-6023-42E8-A6D8-DF818B9A1543}"/>
    <dgm:cxn modelId="{D97EB6B5-DCEE-4C2E-AEEC-57A576F46D0F}" type="presOf" srcId="{604BB623-85D1-4405-9707-7151E3F29BB2}" destId="{01191DA0-811E-4620-A032-D971CD4550FC}" srcOrd="0" destOrd="0" presId="urn:microsoft.com/office/officeart/2008/layout/LinedList"/>
    <dgm:cxn modelId="{BF2DABB9-0B51-447C-AD73-E0AFF5648E4C}" type="presOf" srcId="{A09ABA8A-56CF-47A8-9692-2117D9CC18A9}" destId="{12AAE399-532E-4093-B6B6-FCBBB1C30E3B}" srcOrd="0" destOrd="0" presId="urn:microsoft.com/office/officeart/2008/layout/LinedList"/>
    <dgm:cxn modelId="{C3836AD8-2656-4F3E-8427-D989FA45B6D8}" type="presOf" srcId="{6CD0A012-A676-4D28-AA73-10764F01A76C}" destId="{47C923CB-542F-4C44-B770-18A84DED995E}" srcOrd="0" destOrd="0" presId="urn:microsoft.com/office/officeart/2008/layout/LinedList"/>
    <dgm:cxn modelId="{5C2505E1-CA32-4ADC-BF5C-D782EE48AE65}" srcId="{1BD2C38E-D658-491F-A947-0A1275940347}" destId="{824FC3B0-F3ED-499A-BF1F-FFC65D779FCF}" srcOrd="0" destOrd="0" parTransId="{FCB3B303-2A30-45DE-829C-3E8B61E5765F}" sibTransId="{5620F1FC-3A13-4937-A6BB-EDB6010DB10B}"/>
    <dgm:cxn modelId="{028B84E6-CFC8-4A9F-9EEB-D8C45A8167BF}" type="presOf" srcId="{04300143-6C37-411B-A80B-DE2F1CA50348}" destId="{2250621F-4F6E-42D3-B9F8-5D3FB20D0818}" srcOrd="0" destOrd="0" presId="urn:microsoft.com/office/officeart/2008/layout/LinedList"/>
    <dgm:cxn modelId="{45D092EB-D351-4B28-8DCF-1386C6A5B01E}" srcId="{A09ABA8A-56CF-47A8-9692-2117D9CC18A9}" destId="{04300143-6C37-411B-A80B-DE2F1CA50348}" srcOrd="1" destOrd="0" parTransId="{82171F97-1768-4BA1-ABC5-B6250208127D}" sibTransId="{7DDA30D2-191D-4A94-B5D7-62C77F871EA2}"/>
    <dgm:cxn modelId="{5C36CF95-D026-4FEB-A2A8-B43F1E60C47C}" type="presParOf" srcId="{D2520E9B-994A-4B16-AAA5-6DFF371E9028}" destId="{0D3E17BB-019E-4DFD-B79F-D0C889537CD4}" srcOrd="0" destOrd="0" presId="urn:microsoft.com/office/officeart/2008/layout/LinedList"/>
    <dgm:cxn modelId="{9B092E6B-704F-4520-9B7B-D6E594EDD7A9}" type="presParOf" srcId="{D2520E9B-994A-4B16-AAA5-6DFF371E9028}" destId="{6B141B99-4952-4B5E-80D8-AD417A0B4F91}" srcOrd="1" destOrd="0" presId="urn:microsoft.com/office/officeart/2008/layout/LinedList"/>
    <dgm:cxn modelId="{57B15E09-2187-437E-9512-572BD22DAE15}" type="presParOf" srcId="{6B141B99-4952-4B5E-80D8-AD417A0B4F91}" destId="{12AAE399-532E-4093-B6B6-FCBBB1C30E3B}" srcOrd="0" destOrd="0" presId="urn:microsoft.com/office/officeart/2008/layout/LinedList"/>
    <dgm:cxn modelId="{3D79AC26-F53B-4EED-887C-1DB18876C0D1}" type="presParOf" srcId="{6B141B99-4952-4B5E-80D8-AD417A0B4F91}" destId="{3DC33452-0A51-42F1-8463-8811B4FD172D}" srcOrd="1" destOrd="0" presId="urn:microsoft.com/office/officeart/2008/layout/LinedList"/>
    <dgm:cxn modelId="{612F0360-0B94-486C-9275-38640127045F}" type="presParOf" srcId="{3DC33452-0A51-42F1-8463-8811B4FD172D}" destId="{09F88E31-8051-4ADE-BF8A-794A6E8F7B50}" srcOrd="0" destOrd="0" presId="urn:microsoft.com/office/officeart/2008/layout/LinedList"/>
    <dgm:cxn modelId="{FD981AF4-2ED3-4C2C-9811-05CA81DDD355}" type="presParOf" srcId="{3DC33452-0A51-42F1-8463-8811B4FD172D}" destId="{6086B7E8-70F2-4623-ABEE-E103D7045CCB}" srcOrd="1" destOrd="0" presId="urn:microsoft.com/office/officeart/2008/layout/LinedList"/>
    <dgm:cxn modelId="{3BD8C8E2-D24C-4DBC-BA0B-82FCF3F81E8C}" type="presParOf" srcId="{6086B7E8-70F2-4623-ABEE-E103D7045CCB}" destId="{0F196DE0-0860-4AF6-B3BE-94824E69D7F4}" srcOrd="0" destOrd="0" presId="urn:microsoft.com/office/officeart/2008/layout/LinedList"/>
    <dgm:cxn modelId="{ACC3F487-AD21-4C9E-A361-C2855F2B7B4D}" type="presParOf" srcId="{6086B7E8-70F2-4623-ABEE-E103D7045CCB}" destId="{47C923CB-542F-4C44-B770-18A84DED995E}" srcOrd="1" destOrd="0" presId="urn:microsoft.com/office/officeart/2008/layout/LinedList"/>
    <dgm:cxn modelId="{A8F3EA86-51A9-491B-85B3-B91CDC7BE6A4}" type="presParOf" srcId="{6086B7E8-70F2-4623-ABEE-E103D7045CCB}" destId="{18FE0F7F-D091-42F5-A623-362EBE1E741C}" srcOrd="2" destOrd="0" presId="urn:microsoft.com/office/officeart/2008/layout/LinedList"/>
    <dgm:cxn modelId="{5B8314E2-5948-49A1-94E6-7FC0F671CBAE}" type="presParOf" srcId="{18FE0F7F-D091-42F5-A623-362EBE1E741C}" destId="{36E6A9DA-3A38-4950-B0CA-11DE5C01C782}" srcOrd="0" destOrd="0" presId="urn:microsoft.com/office/officeart/2008/layout/LinedList"/>
    <dgm:cxn modelId="{F0F1A339-9DFD-4FA9-BF78-2F1044777657}" type="presParOf" srcId="{36E6A9DA-3A38-4950-B0CA-11DE5C01C782}" destId="{76E7F337-F037-4F92-9B38-E4A119469A3B}" srcOrd="0" destOrd="0" presId="urn:microsoft.com/office/officeart/2008/layout/LinedList"/>
    <dgm:cxn modelId="{2709B447-BB0F-4BB8-9537-9AEE643B0366}" type="presParOf" srcId="{36E6A9DA-3A38-4950-B0CA-11DE5C01C782}" destId="{2BCF7264-37FE-428E-B7D5-1567EEA86F45}" srcOrd="1" destOrd="0" presId="urn:microsoft.com/office/officeart/2008/layout/LinedList"/>
    <dgm:cxn modelId="{86A31898-182E-40AB-A398-FCD61E81C3C9}" type="presParOf" srcId="{36E6A9DA-3A38-4950-B0CA-11DE5C01C782}" destId="{20E6129C-2A20-4D42-8EDA-E82F3923DB4A}" srcOrd="2" destOrd="0" presId="urn:microsoft.com/office/officeart/2008/layout/LinedList"/>
    <dgm:cxn modelId="{6C8C803F-5D9E-42E2-BC00-898B15EE2CE4}" type="presParOf" srcId="{3DC33452-0A51-42F1-8463-8811B4FD172D}" destId="{93AEB2FD-53D0-4E68-B541-A002B5C32417}" srcOrd="2" destOrd="0" presId="urn:microsoft.com/office/officeart/2008/layout/LinedList"/>
    <dgm:cxn modelId="{C3A4F189-3937-4752-A6C1-3BFA676E2F69}" type="presParOf" srcId="{3DC33452-0A51-42F1-8463-8811B4FD172D}" destId="{8833E407-62EA-4416-93F7-6FEAF7E5C999}" srcOrd="3" destOrd="0" presId="urn:microsoft.com/office/officeart/2008/layout/LinedList"/>
    <dgm:cxn modelId="{1C8BD460-F8A5-40EC-9D45-7556B9BF1597}" type="presParOf" srcId="{3DC33452-0A51-42F1-8463-8811B4FD172D}" destId="{6383E6CD-B7BD-4118-AD63-1178E1D3313C}" srcOrd="4" destOrd="0" presId="urn:microsoft.com/office/officeart/2008/layout/LinedList"/>
    <dgm:cxn modelId="{4AA2ED97-5EF8-4B7A-9684-AC2CA7CAC867}" type="presParOf" srcId="{6383E6CD-B7BD-4118-AD63-1178E1D3313C}" destId="{5ACB1AD0-69AB-4B23-A09E-12957DF38D67}" srcOrd="0" destOrd="0" presId="urn:microsoft.com/office/officeart/2008/layout/LinedList"/>
    <dgm:cxn modelId="{15E5A021-5296-4B8F-A35D-A6BC5EAE9929}" type="presParOf" srcId="{6383E6CD-B7BD-4118-AD63-1178E1D3313C}" destId="{2250621F-4F6E-42D3-B9F8-5D3FB20D0818}" srcOrd="1" destOrd="0" presId="urn:microsoft.com/office/officeart/2008/layout/LinedList"/>
    <dgm:cxn modelId="{B0C61975-00F8-4FDF-A4EC-9020D1638790}" type="presParOf" srcId="{6383E6CD-B7BD-4118-AD63-1178E1D3313C}" destId="{C5190516-E34A-4045-AD7F-5056140A1D40}" srcOrd="2" destOrd="0" presId="urn:microsoft.com/office/officeart/2008/layout/LinedList"/>
    <dgm:cxn modelId="{FB824B75-AEFB-41EB-928C-6C7ADD80E9EC}" type="presParOf" srcId="{C5190516-E34A-4045-AD7F-5056140A1D40}" destId="{D8C51636-39AD-4082-BB11-F88E7F9780A4}" srcOrd="0" destOrd="0" presId="urn:microsoft.com/office/officeart/2008/layout/LinedList"/>
    <dgm:cxn modelId="{A4FCEB10-F11D-4D4F-883F-5A4BDAE2DB4E}" type="presParOf" srcId="{D8C51636-39AD-4082-BB11-F88E7F9780A4}" destId="{07320631-21B1-45E6-9E5D-25C2D7260CE9}" srcOrd="0" destOrd="0" presId="urn:microsoft.com/office/officeart/2008/layout/LinedList"/>
    <dgm:cxn modelId="{C86770BE-4C14-413D-86FF-15A98B953897}" type="presParOf" srcId="{D8C51636-39AD-4082-BB11-F88E7F9780A4}" destId="{72B59182-E4A0-46E5-9906-142541C17DFA}" srcOrd="1" destOrd="0" presId="urn:microsoft.com/office/officeart/2008/layout/LinedList"/>
    <dgm:cxn modelId="{FF6AE80B-09DE-48F8-9ED1-677AED2FD24B}" type="presParOf" srcId="{D8C51636-39AD-4082-BB11-F88E7F9780A4}" destId="{B142A41C-120B-46B3-8437-AAD55C0CE47C}" srcOrd="2" destOrd="0" presId="urn:microsoft.com/office/officeart/2008/layout/LinedList"/>
    <dgm:cxn modelId="{506DA52C-230C-4109-925A-7A56006D25EA}" type="presParOf" srcId="{3DC33452-0A51-42F1-8463-8811B4FD172D}" destId="{822EE1C5-F8D7-463E-A1AC-CE9DC998AE35}" srcOrd="5" destOrd="0" presId="urn:microsoft.com/office/officeart/2008/layout/LinedList"/>
    <dgm:cxn modelId="{13747C10-CEF4-478D-ABFE-DBB92A418F19}" type="presParOf" srcId="{3DC33452-0A51-42F1-8463-8811B4FD172D}" destId="{F1E952F6-9A49-460F-81D1-108DC18F6125}" srcOrd="6" destOrd="0" presId="urn:microsoft.com/office/officeart/2008/layout/LinedList"/>
    <dgm:cxn modelId="{9EEC4A8C-2AAC-496A-84ED-D34113B00115}" type="presParOf" srcId="{3DC33452-0A51-42F1-8463-8811B4FD172D}" destId="{88AB2E27-523F-4EAC-A20F-9F7CA3DD6D9E}" srcOrd="7" destOrd="0" presId="urn:microsoft.com/office/officeart/2008/layout/LinedList"/>
    <dgm:cxn modelId="{2EDA01DD-32BB-489C-B08B-EF778D004E72}" type="presParOf" srcId="{88AB2E27-523F-4EAC-A20F-9F7CA3DD6D9E}" destId="{943553FB-398A-4801-B95E-7A60EDDFAA79}" srcOrd="0" destOrd="0" presId="urn:microsoft.com/office/officeart/2008/layout/LinedList"/>
    <dgm:cxn modelId="{47360FA0-E803-4097-8C06-570FED1249F9}" type="presParOf" srcId="{88AB2E27-523F-4EAC-A20F-9F7CA3DD6D9E}" destId="{02EEB936-C2A1-4BE2-9CA6-72C070221A4E}" srcOrd="1" destOrd="0" presId="urn:microsoft.com/office/officeart/2008/layout/LinedList"/>
    <dgm:cxn modelId="{B0C72B04-B8FC-4BBD-A814-0C42C2C7A264}" type="presParOf" srcId="{88AB2E27-523F-4EAC-A20F-9F7CA3DD6D9E}" destId="{E280720B-DD9F-4F01-844F-ACD6192F01D6}" srcOrd="2" destOrd="0" presId="urn:microsoft.com/office/officeart/2008/layout/LinedList"/>
    <dgm:cxn modelId="{063ECC76-2126-4EC6-89CC-ADA9FD9E0C0A}" type="presParOf" srcId="{E280720B-DD9F-4F01-844F-ACD6192F01D6}" destId="{6423BE95-91E2-4C28-BEC1-867A9F34DA07}" srcOrd="0" destOrd="0" presId="urn:microsoft.com/office/officeart/2008/layout/LinedList"/>
    <dgm:cxn modelId="{3FF64A84-36C8-4A72-8233-897D30F8555B}" type="presParOf" srcId="{6423BE95-91E2-4C28-BEC1-867A9F34DA07}" destId="{FF670B01-C329-4B25-96C3-B8ED94D9B6B0}" srcOrd="0" destOrd="0" presId="urn:microsoft.com/office/officeart/2008/layout/LinedList"/>
    <dgm:cxn modelId="{917DEA2B-E100-45FE-A5CA-3A9B5D140C5D}" type="presParOf" srcId="{6423BE95-91E2-4C28-BEC1-867A9F34DA07}" destId="{01191DA0-811E-4620-A032-D971CD4550FC}" srcOrd="1" destOrd="0" presId="urn:microsoft.com/office/officeart/2008/layout/LinedList"/>
    <dgm:cxn modelId="{C3E38986-6EBD-4774-AD21-155A0D1C0DA0}" type="presParOf" srcId="{6423BE95-91E2-4C28-BEC1-867A9F34DA07}" destId="{B1AF8EAA-CD35-4B6C-933A-48EB87A7E643}" srcOrd="2" destOrd="0" presId="urn:microsoft.com/office/officeart/2008/layout/LinedList"/>
    <dgm:cxn modelId="{2AE2AEDF-68ED-42BC-8AF2-C469589CCEB7}" type="presParOf" srcId="{3DC33452-0A51-42F1-8463-8811B4FD172D}" destId="{C92B5FA2-7E67-41E6-8A8E-F72511E0CA52}" srcOrd="8" destOrd="0" presId="urn:microsoft.com/office/officeart/2008/layout/LinedList"/>
    <dgm:cxn modelId="{93476363-7336-4A0F-86FD-FE5444D8B8CF}" type="presParOf" srcId="{3DC33452-0A51-42F1-8463-8811B4FD172D}" destId="{206B56B4-533E-4E25-BF72-73290BDB972C}" srcOrd="9" destOrd="0" presId="urn:microsoft.com/office/officeart/2008/layout/LinedList"/>
    <dgm:cxn modelId="{786036E2-7C5A-464C-BFA2-6A74B00C8D91}" type="presParOf" srcId="{3DC33452-0A51-42F1-8463-8811B4FD172D}" destId="{42E12AC9-D43B-42E6-AB40-9E3A2635C923}" srcOrd="10" destOrd="0" presId="urn:microsoft.com/office/officeart/2008/layout/LinedList"/>
    <dgm:cxn modelId="{9B29B928-8301-4FF2-890F-1CF8F81E13A8}" type="presParOf" srcId="{42E12AC9-D43B-42E6-AB40-9E3A2635C923}" destId="{E5A74430-4D76-4FA3-837B-14E90D21ED92}" srcOrd="0" destOrd="0" presId="urn:microsoft.com/office/officeart/2008/layout/LinedList"/>
    <dgm:cxn modelId="{726A7AB3-4AB7-4F05-BB9D-F1579C7F84F8}" type="presParOf" srcId="{42E12AC9-D43B-42E6-AB40-9E3A2635C923}" destId="{34347C1A-0932-4283-8DA0-09C9A53338FD}" srcOrd="1" destOrd="0" presId="urn:microsoft.com/office/officeart/2008/layout/LinedList"/>
    <dgm:cxn modelId="{9E9A4F8A-7949-4D66-B118-15C87D8F3926}" type="presParOf" srcId="{42E12AC9-D43B-42E6-AB40-9E3A2635C923}" destId="{C2529190-E3D5-4F71-AF57-E28CFAF37BDF}" srcOrd="2" destOrd="0" presId="urn:microsoft.com/office/officeart/2008/layout/LinedList"/>
    <dgm:cxn modelId="{F487D291-F2DB-41D7-9297-68A063363A46}" type="presParOf" srcId="{C2529190-E3D5-4F71-AF57-E28CFAF37BDF}" destId="{B7671C28-3765-441E-BB46-AEB0D783D232}" srcOrd="0" destOrd="0" presId="urn:microsoft.com/office/officeart/2008/layout/LinedList"/>
    <dgm:cxn modelId="{380AFC9C-E6B5-4359-BCFF-A4A7DA0F6F09}" type="presParOf" srcId="{B7671C28-3765-441E-BB46-AEB0D783D232}" destId="{5F833B7B-0AEC-4C8C-AA8E-57EC8FC8FD39}" srcOrd="0" destOrd="0" presId="urn:microsoft.com/office/officeart/2008/layout/LinedList"/>
    <dgm:cxn modelId="{FC1064CE-954A-4C50-A2FD-E97B64E2500E}" type="presParOf" srcId="{B7671C28-3765-441E-BB46-AEB0D783D232}" destId="{DC26E3FC-D333-4CE7-92B1-BB2DD63CA4D1}" srcOrd="1" destOrd="0" presId="urn:microsoft.com/office/officeart/2008/layout/LinedList"/>
    <dgm:cxn modelId="{78393083-43BC-489E-AAF2-B897AE995579}" type="presParOf" srcId="{B7671C28-3765-441E-BB46-AEB0D783D232}" destId="{426FBADE-2FA5-4D1C-8251-23855CD69233}" srcOrd="2" destOrd="0" presId="urn:microsoft.com/office/officeart/2008/layout/LinedList"/>
    <dgm:cxn modelId="{F54A5C14-EF34-4777-87FB-2B283D4B360E}" type="presParOf" srcId="{3DC33452-0A51-42F1-8463-8811B4FD172D}" destId="{A2A75CBE-F47E-4C55-8EC1-2B27CF3BB59A}" srcOrd="11" destOrd="0" presId="urn:microsoft.com/office/officeart/2008/layout/LinedList"/>
    <dgm:cxn modelId="{056E49CF-5384-49B1-926C-D0E44A33C4D9}" type="presParOf" srcId="{3DC33452-0A51-42F1-8463-8811B4FD172D}" destId="{0A190904-80AB-4F86-B03C-9E3BF38C6DCA}" srcOrd="12"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3F8236F-FA83-4581-B44E-84BFB50C324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A09ABA8A-56CF-47A8-9692-2117D9CC18A9}">
      <dgm:prSet/>
      <dgm:spPr/>
      <dgm:t>
        <a:bodyPr/>
        <a:lstStyle/>
        <a:p>
          <a:pPr>
            <a:buFont typeface="Courier New" panose="02070309020205020404" pitchFamily="49" charset="0"/>
            <a:buChar char="o"/>
          </a:pPr>
          <a:r>
            <a:rPr lang="en-US" dirty="0"/>
            <a:t>Improving governance, prioritization, and value</a:t>
          </a:r>
        </a:p>
      </dgm:t>
    </dgm:pt>
    <dgm:pt modelId="{24B5A5B2-0258-4266-AF48-D6E115745963}" type="parTrans" cxnId="{566E1739-E45C-4C3E-98F8-11BEB4758D1B}">
      <dgm:prSet/>
      <dgm:spPr/>
      <dgm:t>
        <a:bodyPr/>
        <a:lstStyle/>
        <a:p>
          <a:endParaRPr lang="en-US"/>
        </a:p>
      </dgm:t>
    </dgm:pt>
    <dgm:pt modelId="{912CF964-9404-487C-8311-3DF8CF11CAC4}" type="sibTrans" cxnId="{566E1739-E45C-4C3E-98F8-11BEB4758D1B}">
      <dgm:prSet/>
      <dgm:spPr/>
      <dgm:t>
        <a:bodyPr/>
        <a:lstStyle/>
        <a:p>
          <a:endParaRPr lang="en-US"/>
        </a:p>
      </dgm:t>
    </dgm:pt>
    <dgm:pt modelId="{33E98C97-CC5D-47CD-9DD4-4A08EF0B3B64}">
      <dgm:prSet/>
      <dgm:spPr/>
      <dgm:t>
        <a:bodyPr/>
        <a:lstStyle/>
        <a:p>
          <a:pPr>
            <a:buFont typeface="Courier New" panose="02070309020205020404" pitchFamily="49" charset="0"/>
            <a:buChar char="o"/>
          </a:pPr>
          <a:r>
            <a:rPr lang="en-US" i="1" dirty="0">
              <a:hlinkClick xmlns:r="http://schemas.openxmlformats.org/officeDocument/2006/relationships" r:id="rId1"/>
            </a:rPr>
            <a:t>Make Your IT Governance Adaptable</a:t>
          </a:r>
          <a:endParaRPr lang="en-US" i="1" dirty="0"/>
        </a:p>
      </dgm:t>
    </dgm:pt>
    <dgm:pt modelId="{D8B84A3E-BA40-4C12-9E08-C51F580820AC}" type="parTrans" cxnId="{D1582B1E-2D49-4C90-BF7A-B79F5FAD1E66}">
      <dgm:prSet/>
      <dgm:spPr/>
      <dgm:t>
        <a:bodyPr/>
        <a:lstStyle/>
        <a:p>
          <a:endParaRPr lang="en-US"/>
        </a:p>
      </dgm:t>
    </dgm:pt>
    <dgm:pt modelId="{B3E966F5-B595-48C9-9073-D439A4BB9360}" type="sibTrans" cxnId="{D1582B1E-2D49-4C90-BF7A-B79F5FAD1E66}">
      <dgm:prSet/>
      <dgm:spPr/>
      <dgm:t>
        <a:bodyPr/>
        <a:lstStyle/>
        <a:p>
          <a:endParaRPr lang="en-US"/>
        </a:p>
      </dgm:t>
    </dgm:pt>
    <dgm:pt modelId="{37E2B797-C7C3-41DD-AFEA-272146F40310}">
      <dgm:prSet/>
      <dgm:spPr/>
      <dgm:t>
        <a:bodyPr/>
        <a:lstStyle/>
        <a:p>
          <a:pPr>
            <a:buFont typeface="Arial" panose="020B0604020202020204" pitchFamily="34" charset="0"/>
            <a:buChar char="•"/>
          </a:pPr>
          <a:r>
            <a:rPr lang="en-US" dirty="0"/>
            <a:t>Governance isn’t optional, so keep it simple and make it flexible.</a:t>
          </a:r>
        </a:p>
      </dgm:t>
    </dgm:pt>
    <dgm:pt modelId="{8FEC8537-AA00-4BAB-9FBD-ABA830DC63D7}" type="parTrans" cxnId="{F83955B4-2AAA-47E3-AABF-BF6E69440CA5}">
      <dgm:prSet/>
      <dgm:spPr/>
      <dgm:t>
        <a:bodyPr/>
        <a:lstStyle/>
        <a:p>
          <a:endParaRPr lang="en-US"/>
        </a:p>
      </dgm:t>
    </dgm:pt>
    <dgm:pt modelId="{74DF29FC-86AF-482D-8116-DDCF72348BD3}" type="sibTrans" cxnId="{F83955B4-2AAA-47E3-AABF-BF6E69440CA5}">
      <dgm:prSet/>
      <dgm:spPr/>
      <dgm:t>
        <a:bodyPr/>
        <a:lstStyle/>
        <a:p>
          <a:endParaRPr lang="en-US"/>
        </a:p>
      </dgm:t>
    </dgm:pt>
    <dgm:pt modelId="{323ACC01-AC43-4061-B2C8-58D101735697}">
      <dgm:prSet/>
      <dgm:spPr/>
      <dgm:t>
        <a:bodyPr/>
        <a:lstStyle/>
        <a:p>
          <a:pPr>
            <a:buFont typeface="Courier New" panose="02070309020205020404" pitchFamily="49" charset="0"/>
            <a:buChar char="o"/>
          </a:pPr>
          <a:r>
            <a:rPr lang="en-US" i="1" dirty="0">
              <a:hlinkClick xmlns:r="http://schemas.openxmlformats.org/officeDocument/2006/relationships" r:id="rId2"/>
            </a:rPr>
            <a:t>Maximize Business Value from IT Through Benefits Realization</a:t>
          </a:r>
          <a:endParaRPr lang="en-US" i="1" dirty="0"/>
        </a:p>
      </dgm:t>
    </dgm:pt>
    <dgm:pt modelId="{E9E2BCEC-CA0C-4D00-A1B9-86ED21BF0955}" type="parTrans" cxnId="{7EB3976D-E6E9-4C9D-91D1-A60535B78DB2}">
      <dgm:prSet/>
      <dgm:spPr/>
      <dgm:t>
        <a:bodyPr/>
        <a:lstStyle/>
        <a:p>
          <a:endParaRPr lang="en-US"/>
        </a:p>
      </dgm:t>
    </dgm:pt>
    <dgm:pt modelId="{E10E30F7-8B8A-4B7E-83AA-8568843DCFF2}" type="sibTrans" cxnId="{7EB3976D-E6E9-4C9D-91D1-A60535B78DB2}">
      <dgm:prSet/>
      <dgm:spPr/>
      <dgm:t>
        <a:bodyPr/>
        <a:lstStyle/>
        <a:p>
          <a:endParaRPr lang="en-US"/>
        </a:p>
      </dgm:t>
    </dgm:pt>
    <dgm:pt modelId="{D5535B8C-C9E5-4303-B05C-B328A8A8F7AC}">
      <dgm:prSet/>
      <dgm:spPr/>
      <dgm:t>
        <a:bodyPr/>
        <a:lstStyle/>
        <a:p>
          <a:pPr>
            <a:buFont typeface="Arial" panose="020B0604020202020204" pitchFamily="34" charset="0"/>
            <a:buChar char="•"/>
          </a:pPr>
          <a:r>
            <a:rPr lang="en-US" dirty="0"/>
            <a:t>Embed benefits realization into your governance process to prioritize IT spending and confirm the value of IT.</a:t>
          </a:r>
        </a:p>
      </dgm:t>
    </dgm:pt>
    <dgm:pt modelId="{AD91CE7B-0FE0-411B-B135-689C1BDD40DB}" type="parTrans" cxnId="{0845A384-DD4A-42DC-B6B5-BF590B2194F9}">
      <dgm:prSet/>
      <dgm:spPr/>
      <dgm:t>
        <a:bodyPr/>
        <a:lstStyle/>
        <a:p>
          <a:endParaRPr lang="en-US"/>
        </a:p>
      </dgm:t>
    </dgm:pt>
    <dgm:pt modelId="{81AAF479-54BD-41EF-AB9D-35FA83FFF763}" type="sibTrans" cxnId="{0845A384-DD4A-42DC-B6B5-BF590B2194F9}">
      <dgm:prSet/>
      <dgm:spPr/>
      <dgm:t>
        <a:bodyPr/>
        <a:lstStyle/>
        <a:p>
          <a:endParaRPr lang="en-US"/>
        </a:p>
      </dgm:t>
    </dgm:pt>
    <dgm:pt modelId="{94F02A22-89D2-493D-B2E2-99C405DE95BB}">
      <dgm:prSet/>
      <dgm:spPr/>
      <dgm:t>
        <a:bodyPr/>
        <a:lstStyle/>
        <a:p>
          <a:pPr>
            <a:buFont typeface="Courier New" panose="02070309020205020404" pitchFamily="49" charset="0"/>
            <a:buChar char="o"/>
          </a:pPr>
          <a:r>
            <a:rPr lang="en-US" i="1" dirty="0">
              <a:hlinkClick xmlns:r="http://schemas.openxmlformats.org/officeDocument/2006/relationships" r:id="rId3"/>
            </a:rPr>
            <a:t>Drive Digital Transformation with Platform Strategies</a:t>
          </a:r>
          <a:endParaRPr lang="en-US" i="1" dirty="0"/>
        </a:p>
      </dgm:t>
    </dgm:pt>
    <dgm:pt modelId="{C944CE13-693E-470E-BD17-78B7C8BB1C1A}" type="parTrans" cxnId="{684163B8-88C6-43BD-9C08-14D963A31548}">
      <dgm:prSet/>
      <dgm:spPr/>
      <dgm:t>
        <a:bodyPr/>
        <a:lstStyle/>
        <a:p>
          <a:endParaRPr lang="en-US"/>
        </a:p>
      </dgm:t>
    </dgm:pt>
    <dgm:pt modelId="{510DDB2C-A31D-42C4-BDE5-902B7C0BD169}" type="sibTrans" cxnId="{684163B8-88C6-43BD-9C08-14D963A31548}">
      <dgm:prSet/>
      <dgm:spPr/>
      <dgm:t>
        <a:bodyPr/>
        <a:lstStyle/>
        <a:p>
          <a:endParaRPr lang="en-US"/>
        </a:p>
      </dgm:t>
    </dgm:pt>
    <dgm:pt modelId="{2558DAB4-62B9-4027-9DA1-8BBC4356219A}">
      <dgm:prSet/>
      <dgm:spPr/>
      <dgm:t>
        <a:bodyPr/>
        <a:lstStyle/>
        <a:p>
          <a:pPr>
            <a:buFont typeface="Arial" panose="020B0604020202020204" pitchFamily="34" charset="0"/>
            <a:buChar char="•"/>
          </a:pPr>
          <a:r>
            <a:rPr lang="en-US" dirty="0"/>
            <a:t>Innovate and transform your business models with digital platforms.</a:t>
          </a:r>
        </a:p>
      </dgm:t>
    </dgm:pt>
    <dgm:pt modelId="{9ED882F9-2421-44CE-A7CC-B2A21CD0B4FA}" type="parTrans" cxnId="{A6BB9980-C6F5-45BB-AB89-BDFFE02414E6}">
      <dgm:prSet/>
      <dgm:spPr/>
      <dgm:t>
        <a:bodyPr/>
        <a:lstStyle/>
        <a:p>
          <a:endParaRPr lang="en-US"/>
        </a:p>
      </dgm:t>
    </dgm:pt>
    <dgm:pt modelId="{9D782869-1EE5-44F8-A738-7B14D2E1B263}" type="sibTrans" cxnId="{A6BB9980-C6F5-45BB-AB89-BDFFE02414E6}">
      <dgm:prSet/>
      <dgm:spPr/>
      <dgm:t>
        <a:bodyPr/>
        <a:lstStyle/>
        <a:p>
          <a:endParaRPr lang="en-US"/>
        </a:p>
      </dgm:t>
    </dgm:pt>
    <dgm:pt modelId="{CCB9CA60-04FC-4A16-B967-7BBA0D1B37BC}">
      <dgm:prSet/>
      <dgm:spPr/>
      <dgm:t>
        <a:bodyPr/>
        <a:lstStyle/>
        <a:p>
          <a:pPr>
            <a:buFont typeface="Courier New" panose="02070309020205020404" pitchFamily="49" charset="0"/>
            <a:buChar char="o"/>
          </a:pPr>
          <a:r>
            <a:rPr lang="en-US" i="1" dirty="0">
              <a:hlinkClick xmlns:r="http://schemas.openxmlformats.org/officeDocument/2006/relationships" r:id="rId4"/>
            </a:rPr>
            <a:t>Succeed with Digital Strategy Execution</a:t>
          </a:r>
          <a:endParaRPr lang="en-US" i="1" dirty="0"/>
        </a:p>
      </dgm:t>
    </dgm:pt>
    <dgm:pt modelId="{67932898-3DFD-4167-AFD5-97F8246E4AB2}" type="parTrans" cxnId="{35823BBF-6D6C-4CED-943F-ECF491C7CF1A}">
      <dgm:prSet/>
      <dgm:spPr/>
      <dgm:t>
        <a:bodyPr/>
        <a:lstStyle/>
        <a:p>
          <a:endParaRPr lang="en-US"/>
        </a:p>
      </dgm:t>
    </dgm:pt>
    <dgm:pt modelId="{3596894E-D5A2-4069-982C-DE7AC0097391}" type="sibTrans" cxnId="{35823BBF-6D6C-4CED-943F-ECF491C7CF1A}">
      <dgm:prSet/>
      <dgm:spPr/>
      <dgm:t>
        <a:bodyPr/>
        <a:lstStyle/>
        <a:p>
          <a:endParaRPr lang="en-US"/>
        </a:p>
      </dgm:t>
    </dgm:pt>
    <dgm:pt modelId="{04593C73-7E9E-40EA-B67B-CB668F5B466F}">
      <dgm:prSet/>
      <dgm:spPr/>
      <dgm:t>
        <a:bodyPr/>
        <a:lstStyle/>
        <a:p>
          <a:pPr>
            <a:buFont typeface="Courier New" panose="02070309020205020404" pitchFamily="49" charset="0"/>
            <a:buChar char="o"/>
          </a:pPr>
          <a:r>
            <a:rPr lang="en-US" dirty="0"/>
            <a:t>Building a digital strategy is only half the battle: create a systematic roadmap of technology initiatives to execute the strategy and drive digital transformation.</a:t>
          </a:r>
        </a:p>
      </dgm:t>
    </dgm:pt>
    <dgm:pt modelId="{4492134B-0EC4-4B23-9B3E-5BB45AB4D294}" type="parTrans" cxnId="{069F4643-A709-4E89-AC3D-AF574CD4A196}">
      <dgm:prSet/>
      <dgm:spPr/>
      <dgm:t>
        <a:bodyPr/>
        <a:lstStyle/>
        <a:p>
          <a:endParaRPr lang="en-US"/>
        </a:p>
      </dgm:t>
    </dgm:pt>
    <dgm:pt modelId="{EAE51C61-BB4F-4CD9-9927-7B7C02AF101A}" type="sibTrans" cxnId="{069F4643-A709-4E89-AC3D-AF574CD4A196}">
      <dgm:prSet/>
      <dgm:spPr/>
      <dgm:t>
        <a:bodyPr/>
        <a:lstStyle/>
        <a:p>
          <a:endParaRPr lang="en-US"/>
        </a:p>
      </dgm:t>
    </dgm:pt>
    <dgm:pt modelId="{4E0C6674-0940-400B-B249-CAAD3558A05D}">
      <dgm:prSet/>
      <dgm:spPr/>
      <dgm:t>
        <a:bodyPr/>
        <a:lstStyle/>
        <a:p>
          <a:pPr>
            <a:buFont typeface="Courier New" panose="02070309020205020404" pitchFamily="49" charset="0"/>
            <a:buChar char="o"/>
          </a:pPr>
          <a:r>
            <a:rPr lang="en-US" i="1" dirty="0">
              <a:hlinkClick xmlns:r="http://schemas.openxmlformats.org/officeDocument/2006/relationships" r:id="rId5"/>
            </a:rPr>
            <a:t>Build a Value Measurement Framework</a:t>
          </a:r>
          <a:endParaRPr lang="en-US" i="1" dirty="0"/>
        </a:p>
      </dgm:t>
    </dgm:pt>
    <dgm:pt modelId="{5C0CA2CA-EC3A-47D5-9F19-BBFDF8739A6D}" type="parTrans" cxnId="{C20493DC-897D-43A2-85A8-B10836A19F0C}">
      <dgm:prSet/>
      <dgm:spPr/>
      <dgm:t>
        <a:bodyPr/>
        <a:lstStyle/>
        <a:p>
          <a:endParaRPr lang="en-US"/>
        </a:p>
      </dgm:t>
    </dgm:pt>
    <dgm:pt modelId="{C5462920-B1E4-4CD5-A702-8CC207872A17}" type="sibTrans" cxnId="{C20493DC-897D-43A2-85A8-B10836A19F0C}">
      <dgm:prSet/>
      <dgm:spPr/>
      <dgm:t>
        <a:bodyPr/>
        <a:lstStyle/>
        <a:p>
          <a:endParaRPr lang="en-US"/>
        </a:p>
      </dgm:t>
    </dgm:pt>
    <dgm:pt modelId="{C07FA932-08BC-4CD2-9A6A-063F1ED3C238}">
      <dgm:prSet/>
      <dgm:spPr/>
      <dgm:t>
        <a:bodyPr/>
        <a:lstStyle/>
        <a:p>
          <a:pPr>
            <a:buFont typeface="Courier New" panose="02070309020205020404" pitchFamily="49" charset="0"/>
            <a:buChar char="o"/>
          </a:pPr>
          <a:r>
            <a:rPr lang="en-US" dirty="0"/>
            <a:t>Focus product delivery on business value-driven outcomes.</a:t>
          </a:r>
        </a:p>
      </dgm:t>
    </dgm:pt>
    <dgm:pt modelId="{F17578A6-8C62-474E-8117-A4E28BF932A7}" type="parTrans" cxnId="{0E6B57E9-DA1B-4F5F-8416-B457D61A05EC}">
      <dgm:prSet/>
      <dgm:spPr/>
      <dgm:t>
        <a:bodyPr/>
        <a:lstStyle/>
        <a:p>
          <a:endParaRPr lang="en-US"/>
        </a:p>
      </dgm:t>
    </dgm:pt>
    <dgm:pt modelId="{DC975AE5-982A-401E-8E6D-AD9985114534}" type="sibTrans" cxnId="{0E6B57E9-DA1B-4F5F-8416-B457D61A05EC}">
      <dgm:prSet/>
      <dgm:spPr/>
      <dgm:t>
        <a:bodyPr/>
        <a:lstStyle/>
        <a:p>
          <a:endParaRPr lang="en-US"/>
        </a:p>
      </dgm:t>
    </dgm:pt>
    <dgm:pt modelId="{0AE9B565-8617-4D01-A801-25BD2D4AEF96}">
      <dgm:prSet/>
      <dgm:spPr/>
      <dgm:t>
        <a:bodyPr/>
        <a:lstStyle/>
        <a:p>
          <a:pPr>
            <a:buFont typeface="Courier New" panose="02070309020205020404" pitchFamily="49" charset="0"/>
            <a:buChar char="o"/>
          </a:pPr>
          <a:r>
            <a:rPr lang="en-US" i="1" dirty="0">
              <a:hlinkClick xmlns:r="http://schemas.openxmlformats.org/officeDocument/2006/relationships" r:id="rId6"/>
            </a:rPr>
            <a:t>Create a Holistic IT Dashboard</a:t>
          </a:r>
          <a:endParaRPr lang="en-US" i="1" dirty="0"/>
        </a:p>
      </dgm:t>
    </dgm:pt>
    <dgm:pt modelId="{43C1AAAE-A4CA-4DA7-8B95-8170E93E345E}" type="parTrans" cxnId="{C23551DF-B877-4DAF-AF0B-920BF9023294}">
      <dgm:prSet/>
      <dgm:spPr/>
      <dgm:t>
        <a:bodyPr/>
        <a:lstStyle/>
        <a:p>
          <a:endParaRPr lang="en-US"/>
        </a:p>
      </dgm:t>
    </dgm:pt>
    <dgm:pt modelId="{6D39AA1E-8A6A-4EC5-A40B-A553DC22F37F}" type="sibTrans" cxnId="{C23551DF-B877-4DAF-AF0B-920BF9023294}">
      <dgm:prSet/>
      <dgm:spPr/>
      <dgm:t>
        <a:bodyPr/>
        <a:lstStyle/>
        <a:p>
          <a:endParaRPr lang="en-US"/>
        </a:p>
      </dgm:t>
    </dgm:pt>
    <dgm:pt modelId="{F9C4C8C4-E80F-49B4-85E6-EB7F1477C6ED}">
      <dgm:prSet/>
      <dgm:spPr/>
      <dgm:t>
        <a:bodyPr/>
        <a:lstStyle/>
        <a:p>
          <a:pPr>
            <a:buFont typeface="Courier New" panose="02070309020205020404" pitchFamily="49" charset="0"/>
            <a:buChar char="o"/>
          </a:pPr>
          <a:r>
            <a:rPr lang="en-US" dirty="0"/>
            <a:t>Mature your IT department by measuring what matters.</a:t>
          </a:r>
        </a:p>
      </dgm:t>
    </dgm:pt>
    <dgm:pt modelId="{E463AA66-7066-4261-A941-F311F945A146}" type="parTrans" cxnId="{FCC1C2DE-3BC0-4E4C-929E-03D1474C757B}">
      <dgm:prSet/>
      <dgm:spPr/>
      <dgm:t>
        <a:bodyPr/>
        <a:lstStyle/>
        <a:p>
          <a:endParaRPr lang="en-US"/>
        </a:p>
      </dgm:t>
    </dgm:pt>
    <dgm:pt modelId="{48A5D413-B02C-4796-9105-78BA00526D0A}" type="sibTrans" cxnId="{FCC1C2DE-3BC0-4E4C-929E-03D1474C757B}">
      <dgm:prSet/>
      <dgm:spPr/>
      <dgm:t>
        <a:bodyPr/>
        <a:lstStyle/>
        <a:p>
          <a:endParaRPr lang="en-US"/>
        </a:p>
      </dgm:t>
    </dgm:pt>
    <dgm:pt modelId="{D2520E9B-994A-4B16-AAA5-6DFF371E9028}" type="pres">
      <dgm:prSet presAssocID="{23F8236F-FA83-4581-B44E-84BFB50C324F}" presName="vert0" presStyleCnt="0">
        <dgm:presLayoutVars>
          <dgm:dir/>
          <dgm:animOne val="branch"/>
          <dgm:animLvl val="lvl"/>
        </dgm:presLayoutVars>
      </dgm:prSet>
      <dgm:spPr/>
    </dgm:pt>
    <dgm:pt modelId="{0D3E17BB-019E-4DFD-B79F-D0C889537CD4}" type="pres">
      <dgm:prSet presAssocID="{A09ABA8A-56CF-47A8-9692-2117D9CC18A9}" presName="thickLine" presStyleLbl="alignNode1" presStyleIdx="0" presStyleCnt="1"/>
      <dgm:spPr/>
    </dgm:pt>
    <dgm:pt modelId="{6B141B99-4952-4B5E-80D8-AD417A0B4F91}" type="pres">
      <dgm:prSet presAssocID="{A09ABA8A-56CF-47A8-9692-2117D9CC18A9}" presName="horz1" presStyleCnt="0"/>
      <dgm:spPr/>
    </dgm:pt>
    <dgm:pt modelId="{12AAE399-532E-4093-B6B6-FCBBB1C30E3B}" type="pres">
      <dgm:prSet presAssocID="{A09ABA8A-56CF-47A8-9692-2117D9CC18A9}" presName="tx1" presStyleLbl="revTx" presStyleIdx="0" presStyleCnt="13"/>
      <dgm:spPr/>
    </dgm:pt>
    <dgm:pt modelId="{3DC33452-0A51-42F1-8463-8811B4FD172D}" type="pres">
      <dgm:prSet presAssocID="{A09ABA8A-56CF-47A8-9692-2117D9CC18A9}" presName="vert1" presStyleCnt="0"/>
      <dgm:spPr/>
    </dgm:pt>
    <dgm:pt modelId="{EEDA5733-3E7B-46D4-A285-ACE04149F648}" type="pres">
      <dgm:prSet presAssocID="{33E98C97-CC5D-47CD-9DD4-4A08EF0B3B64}" presName="vertSpace2a" presStyleCnt="0"/>
      <dgm:spPr/>
    </dgm:pt>
    <dgm:pt modelId="{49554150-4F95-4393-B070-9C3D6068D40F}" type="pres">
      <dgm:prSet presAssocID="{33E98C97-CC5D-47CD-9DD4-4A08EF0B3B64}" presName="horz2" presStyleCnt="0"/>
      <dgm:spPr/>
    </dgm:pt>
    <dgm:pt modelId="{15674C9B-D73C-47AD-A15F-7DC14C751288}" type="pres">
      <dgm:prSet presAssocID="{33E98C97-CC5D-47CD-9DD4-4A08EF0B3B64}" presName="horzSpace2" presStyleCnt="0"/>
      <dgm:spPr/>
    </dgm:pt>
    <dgm:pt modelId="{045D4CBB-E0A0-4F02-ACC2-20E7AFB6F2BE}" type="pres">
      <dgm:prSet presAssocID="{33E98C97-CC5D-47CD-9DD4-4A08EF0B3B64}" presName="tx2" presStyleLbl="revTx" presStyleIdx="1" presStyleCnt="13"/>
      <dgm:spPr/>
    </dgm:pt>
    <dgm:pt modelId="{C072DC0C-67BC-462A-AB31-A6D296CD842C}" type="pres">
      <dgm:prSet presAssocID="{33E98C97-CC5D-47CD-9DD4-4A08EF0B3B64}" presName="vert2" presStyleCnt="0"/>
      <dgm:spPr/>
    </dgm:pt>
    <dgm:pt modelId="{6EAECF18-026B-4A50-934B-CE4E4BE8D7AF}" type="pres">
      <dgm:prSet presAssocID="{37E2B797-C7C3-41DD-AFEA-272146F40310}" presName="horz3" presStyleCnt="0"/>
      <dgm:spPr/>
    </dgm:pt>
    <dgm:pt modelId="{98DD3C3A-0AFC-4351-BD7D-5DAE3911F628}" type="pres">
      <dgm:prSet presAssocID="{37E2B797-C7C3-41DD-AFEA-272146F40310}" presName="horzSpace3" presStyleCnt="0"/>
      <dgm:spPr/>
    </dgm:pt>
    <dgm:pt modelId="{BB14DE3F-622E-46D9-9F6A-A0F102125F42}" type="pres">
      <dgm:prSet presAssocID="{37E2B797-C7C3-41DD-AFEA-272146F40310}" presName="tx3" presStyleLbl="revTx" presStyleIdx="2" presStyleCnt="13"/>
      <dgm:spPr/>
    </dgm:pt>
    <dgm:pt modelId="{0A0CF543-5934-4DD2-B6B8-188E2086C205}" type="pres">
      <dgm:prSet presAssocID="{37E2B797-C7C3-41DD-AFEA-272146F40310}" presName="vert3" presStyleCnt="0"/>
      <dgm:spPr/>
    </dgm:pt>
    <dgm:pt modelId="{0D541A5B-F629-4179-A67C-A6DA9100D7C7}" type="pres">
      <dgm:prSet presAssocID="{33E98C97-CC5D-47CD-9DD4-4A08EF0B3B64}" presName="thinLine2b" presStyleLbl="callout" presStyleIdx="0" presStyleCnt="6"/>
      <dgm:spPr/>
    </dgm:pt>
    <dgm:pt modelId="{65651EA1-E9C1-461E-AE14-AB51FA7BA279}" type="pres">
      <dgm:prSet presAssocID="{33E98C97-CC5D-47CD-9DD4-4A08EF0B3B64}" presName="vertSpace2b" presStyleCnt="0"/>
      <dgm:spPr/>
    </dgm:pt>
    <dgm:pt modelId="{EDD81E04-D7F1-47F2-AAC1-408E169039FA}" type="pres">
      <dgm:prSet presAssocID="{323ACC01-AC43-4061-B2C8-58D101735697}" presName="horz2" presStyleCnt="0"/>
      <dgm:spPr/>
    </dgm:pt>
    <dgm:pt modelId="{D0E8EB21-EE84-4187-91A6-FD57C3266774}" type="pres">
      <dgm:prSet presAssocID="{323ACC01-AC43-4061-B2C8-58D101735697}" presName="horzSpace2" presStyleCnt="0"/>
      <dgm:spPr/>
    </dgm:pt>
    <dgm:pt modelId="{6364C871-A0EC-4F4C-9903-4D51855340E2}" type="pres">
      <dgm:prSet presAssocID="{323ACC01-AC43-4061-B2C8-58D101735697}" presName="tx2" presStyleLbl="revTx" presStyleIdx="3" presStyleCnt="13"/>
      <dgm:spPr/>
    </dgm:pt>
    <dgm:pt modelId="{2E71E4BD-7EE0-444B-8AE4-479D0DFC2AEA}" type="pres">
      <dgm:prSet presAssocID="{323ACC01-AC43-4061-B2C8-58D101735697}" presName="vert2" presStyleCnt="0"/>
      <dgm:spPr/>
    </dgm:pt>
    <dgm:pt modelId="{B245FABE-0D16-4FBB-BB5E-BDED3F5A1075}" type="pres">
      <dgm:prSet presAssocID="{D5535B8C-C9E5-4303-B05C-B328A8A8F7AC}" presName="horz3" presStyleCnt="0"/>
      <dgm:spPr/>
    </dgm:pt>
    <dgm:pt modelId="{2BEF05C2-80A4-419B-B4A6-B49F5F1E81CE}" type="pres">
      <dgm:prSet presAssocID="{D5535B8C-C9E5-4303-B05C-B328A8A8F7AC}" presName="horzSpace3" presStyleCnt="0"/>
      <dgm:spPr/>
    </dgm:pt>
    <dgm:pt modelId="{494E3A7E-5AD0-482C-923C-B041F90E15FB}" type="pres">
      <dgm:prSet presAssocID="{D5535B8C-C9E5-4303-B05C-B328A8A8F7AC}" presName="tx3" presStyleLbl="revTx" presStyleIdx="4" presStyleCnt="13"/>
      <dgm:spPr/>
    </dgm:pt>
    <dgm:pt modelId="{2AD34AA9-39CB-4F49-A7C1-FB0882596B9B}" type="pres">
      <dgm:prSet presAssocID="{D5535B8C-C9E5-4303-B05C-B328A8A8F7AC}" presName="vert3" presStyleCnt="0"/>
      <dgm:spPr/>
    </dgm:pt>
    <dgm:pt modelId="{51222B17-7D25-4DB6-AA23-755BEBF069EF}" type="pres">
      <dgm:prSet presAssocID="{323ACC01-AC43-4061-B2C8-58D101735697}" presName="thinLine2b" presStyleLbl="callout" presStyleIdx="1" presStyleCnt="6"/>
      <dgm:spPr/>
    </dgm:pt>
    <dgm:pt modelId="{6283E5B2-48BE-4D80-BE53-9AFBB41C74E6}" type="pres">
      <dgm:prSet presAssocID="{323ACC01-AC43-4061-B2C8-58D101735697}" presName="vertSpace2b" presStyleCnt="0"/>
      <dgm:spPr/>
    </dgm:pt>
    <dgm:pt modelId="{7D2D7D0F-6B46-4EDE-ADA8-1EE48697E1B1}" type="pres">
      <dgm:prSet presAssocID="{94F02A22-89D2-493D-B2E2-99C405DE95BB}" presName="horz2" presStyleCnt="0"/>
      <dgm:spPr/>
    </dgm:pt>
    <dgm:pt modelId="{14438328-821B-4FE6-B573-59C2CAB5E66D}" type="pres">
      <dgm:prSet presAssocID="{94F02A22-89D2-493D-B2E2-99C405DE95BB}" presName="horzSpace2" presStyleCnt="0"/>
      <dgm:spPr/>
    </dgm:pt>
    <dgm:pt modelId="{27DEF604-B92F-4483-843C-33D1F2C3FEE2}" type="pres">
      <dgm:prSet presAssocID="{94F02A22-89D2-493D-B2E2-99C405DE95BB}" presName="tx2" presStyleLbl="revTx" presStyleIdx="5" presStyleCnt="13"/>
      <dgm:spPr/>
    </dgm:pt>
    <dgm:pt modelId="{BF463A40-EAE2-4F54-A86B-ACD181BF7F9C}" type="pres">
      <dgm:prSet presAssocID="{94F02A22-89D2-493D-B2E2-99C405DE95BB}" presName="vert2" presStyleCnt="0"/>
      <dgm:spPr/>
    </dgm:pt>
    <dgm:pt modelId="{C54E7D86-2A87-4C85-BF5D-F573AF6B60B7}" type="pres">
      <dgm:prSet presAssocID="{2558DAB4-62B9-4027-9DA1-8BBC4356219A}" presName="horz3" presStyleCnt="0"/>
      <dgm:spPr/>
    </dgm:pt>
    <dgm:pt modelId="{9FC6F338-CE27-4F5C-B22C-9BC4226C73CA}" type="pres">
      <dgm:prSet presAssocID="{2558DAB4-62B9-4027-9DA1-8BBC4356219A}" presName="horzSpace3" presStyleCnt="0"/>
      <dgm:spPr/>
    </dgm:pt>
    <dgm:pt modelId="{1B4013F2-B68E-49F0-A14E-A0A7E2F46853}" type="pres">
      <dgm:prSet presAssocID="{2558DAB4-62B9-4027-9DA1-8BBC4356219A}" presName="tx3" presStyleLbl="revTx" presStyleIdx="6" presStyleCnt="13"/>
      <dgm:spPr/>
    </dgm:pt>
    <dgm:pt modelId="{980D927C-3921-4801-B0BE-0311B0198720}" type="pres">
      <dgm:prSet presAssocID="{2558DAB4-62B9-4027-9DA1-8BBC4356219A}" presName="vert3" presStyleCnt="0"/>
      <dgm:spPr/>
    </dgm:pt>
    <dgm:pt modelId="{CA1572CB-B267-4AEF-A782-84270BA44748}" type="pres">
      <dgm:prSet presAssocID="{94F02A22-89D2-493D-B2E2-99C405DE95BB}" presName="thinLine2b" presStyleLbl="callout" presStyleIdx="2" presStyleCnt="6"/>
      <dgm:spPr/>
    </dgm:pt>
    <dgm:pt modelId="{8FC3DA80-F0B1-4433-8821-91FC2FF4EDD6}" type="pres">
      <dgm:prSet presAssocID="{94F02A22-89D2-493D-B2E2-99C405DE95BB}" presName="vertSpace2b" presStyleCnt="0"/>
      <dgm:spPr/>
    </dgm:pt>
    <dgm:pt modelId="{E95BF928-0E7F-40A2-AA29-093C37FF1CE6}" type="pres">
      <dgm:prSet presAssocID="{CCB9CA60-04FC-4A16-B967-7BBA0D1B37BC}" presName="horz2" presStyleCnt="0"/>
      <dgm:spPr/>
    </dgm:pt>
    <dgm:pt modelId="{4C7A2904-232C-4195-B8B1-B4ECABC49B11}" type="pres">
      <dgm:prSet presAssocID="{CCB9CA60-04FC-4A16-B967-7BBA0D1B37BC}" presName="horzSpace2" presStyleCnt="0"/>
      <dgm:spPr/>
    </dgm:pt>
    <dgm:pt modelId="{EE2DAED5-D07F-4F4B-9462-F7F7826B3DE2}" type="pres">
      <dgm:prSet presAssocID="{CCB9CA60-04FC-4A16-B967-7BBA0D1B37BC}" presName="tx2" presStyleLbl="revTx" presStyleIdx="7" presStyleCnt="13"/>
      <dgm:spPr/>
    </dgm:pt>
    <dgm:pt modelId="{73F53FA6-4F94-4176-A823-5E1F10435655}" type="pres">
      <dgm:prSet presAssocID="{CCB9CA60-04FC-4A16-B967-7BBA0D1B37BC}" presName="vert2" presStyleCnt="0"/>
      <dgm:spPr/>
    </dgm:pt>
    <dgm:pt modelId="{3C876F99-E585-42A4-A12E-93E0774BBF80}" type="pres">
      <dgm:prSet presAssocID="{04593C73-7E9E-40EA-B67B-CB668F5B466F}" presName="horz3" presStyleCnt="0"/>
      <dgm:spPr/>
    </dgm:pt>
    <dgm:pt modelId="{84F2C822-DF50-485B-9091-B45FE486E477}" type="pres">
      <dgm:prSet presAssocID="{04593C73-7E9E-40EA-B67B-CB668F5B466F}" presName="horzSpace3" presStyleCnt="0"/>
      <dgm:spPr/>
    </dgm:pt>
    <dgm:pt modelId="{C8EB5C56-E350-422F-90F6-D3758A025B4F}" type="pres">
      <dgm:prSet presAssocID="{04593C73-7E9E-40EA-B67B-CB668F5B466F}" presName="tx3" presStyleLbl="revTx" presStyleIdx="8" presStyleCnt="13"/>
      <dgm:spPr/>
    </dgm:pt>
    <dgm:pt modelId="{16126B9D-1CF8-4013-B151-4FC87932031F}" type="pres">
      <dgm:prSet presAssocID="{04593C73-7E9E-40EA-B67B-CB668F5B466F}" presName="vert3" presStyleCnt="0"/>
      <dgm:spPr/>
    </dgm:pt>
    <dgm:pt modelId="{4C19F1C2-D8A7-4CF1-88DF-C495E6C60693}" type="pres">
      <dgm:prSet presAssocID="{CCB9CA60-04FC-4A16-B967-7BBA0D1B37BC}" presName="thinLine2b" presStyleLbl="callout" presStyleIdx="3" presStyleCnt="6"/>
      <dgm:spPr/>
    </dgm:pt>
    <dgm:pt modelId="{8E73AAEA-C824-43E1-A7E8-8DA6CC2BCE4D}" type="pres">
      <dgm:prSet presAssocID="{CCB9CA60-04FC-4A16-B967-7BBA0D1B37BC}" presName="vertSpace2b" presStyleCnt="0"/>
      <dgm:spPr/>
    </dgm:pt>
    <dgm:pt modelId="{9DE8E034-4AC9-49A3-A31D-96C5B3295D70}" type="pres">
      <dgm:prSet presAssocID="{4E0C6674-0940-400B-B249-CAAD3558A05D}" presName="horz2" presStyleCnt="0"/>
      <dgm:spPr/>
    </dgm:pt>
    <dgm:pt modelId="{078D2630-D66C-41DE-B97A-E81269E716BB}" type="pres">
      <dgm:prSet presAssocID="{4E0C6674-0940-400B-B249-CAAD3558A05D}" presName="horzSpace2" presStyleCnt="0"/>
      <dgm:spPr/>
    </dgm:pt>
    <dgm:pt modelId="{86914D75-B4E2-49F5-8A74-FCA7D7EF56C4}" type="pres">
      <dgm:prSet presAssocID="{4E0C6674-0940-400B-B249-CAAD3558A05D}" presName="tx2" presStyleLbl="revTx" presStyleIdx="9" presStyleCnt="13"/>
      <dgm:spPr/>
    </dgm:pt>
    <dgm:pt modelId="{DEEC91C1-0C3A-46F1-A274-5C83CB9D5E77}" type="pres">
      <dgm:prSet presAssocID="{4E0C6674-0940-400B-B249-CAAD3558A05D}" presName="vert2" presStyleCnt="0"/>
      <dgm:spPr/>
    </dgm:pt>
    <dgm:pt modelId="{BED56522-26BE-4D98-A2E1-E664A1920049}" type="pres">
      <dgm:prSet presAssocID="{C07FA932-08BC-4CD2-9A6A-063F1ED3C238}" presName="horz3" presStyleCnt="0"/>
      <dgm:spPr/>
    </dgm:pt>
    <dgm:pt modelId="{70F54A9B-B55F-41BE-B70A-6F69B99AC144}" type="pres">
      <dgm:prSet presAssocID="{C07FA932-08BC-4CD2-9A6A-063F1ED3C238}" presName="horzSpace3" presStyleCnt="0"/>
      <dgm:spPr/>
    </dgm:pt>
    <dgm:pt modelId="{85741AC1-B0DA-413E-8757-E298E1FB5152}" type="pres">
      <dgm:prSet presAssocID="{C07FA932-08BC-4CD2-9A6A-063F1ED3C238}" presName="tx3" presStyleLbl="revTx" presStyleIdx="10" presStyleCnt="13"/>
      <dgm:spPr/>
    </dgm:pt>
    <dgm:pt modelId="{23FCF164-D744-4D26-8EA0-7E4E9CECE7F1}" type="pres">
      <dgm:prSet presAssocID="{C07FA932-08BC-4CD2-9A6A-063F1ED3C238}" presName="vert3" presStyleCnt="0"/>
      <dgm:spPr/>
    </dgm:pt>
    <dgm:pt modelId="{35F7E623-9C17-4178-9331-0F957DBDA199}" type="pres">
      <dgm:prSet presAssocID="{4E0C6674-0940-400B-B249-CAAD3558A05D}" presName="thinLine2b" presStyleLbl="callout" presStyleIdx="4" presStyleCnt="6"/>
      <dgm:spPr/>
    </dgm:pt>
    <dgm:pt modelId="{055E94E4-3137-4317-B3E6-9CAD6654A1EF}" type="pres">
      <dgm:prSet presAssocID="{4E0C6674-0940-400B-B249-CAAD3558A05D}" presName="vertSpace2b" presStyleCnt="0"/>
      <dgm:spPr/>
    </dgm:pt>
    <dgm:pt modelId="{98531166-A7A6-49C4-9E44-703B6C1715E5}" type="pres">
      <dgm:prSet presAssocID="{0AE9B565-8617-4D01-A801-25BD2D4AEF96}" presName="horz2" presStyleCnt="0"/>
      <dgm:spPr/>
    </dgm:pt>
    <dgm:pt modelId="{9012B6B7-B3F5-48B6-A7D9-EF08BAA06AAB}" type="pres">
      <dgm:prSet presAssocID="{0AE9B565-8617-4D01-A801-25BD2D4AEF96}" presName="horzSpace2" presStyleCnt="0"/>
      <dgm:spPr/>
    </dgm:pt>
    <dgm:pt modelId="{73B7BB1B-1F4F-4980-A32B-3BA82E1B9AB8}" type="pres">
      <dgm:prSet presAssocID="{0AE9B565-8617-4D01-A801-25BD2D4AEF96}" presName="tx2" presStyleLbl="revTx" presStyleIdx="11" presStyleCnt="13"/>
      <dgm:spPr/>
    </dgm:pt>
    <dgm:pt modelId="{F7F5BD9D-060D-4C93-B292-B1AC51739042}" type="pres">
      <dgm:prSet presAssocID="{0AE9B565-8617-4D01-A801-25BD2D4AEF96}" presName="vert2" presStyleCnt="0"/>
      <dgm:spPr/>
    </dgm:pt>
    <dgm:pt modelId="{A39E1974-0009-4038-9D71-1240ECA3F325}" type="pres">
      <dgm:prSet presAssocID="{F9C4C8C4-E80F-49B4-85E6-EB7F1477C6ED}" presName="horz3" presStyleCnt="0"/>
      <dgm:spPr/>
    </dgm:pt>
    <dgm:pt modelId="{E74D6321-58DC-44EF-BF8D-70532029BFC2}" type="pres">
      <dgm:prSet presAssocID="{F9C4C8C4-E80F-49B4-85E6-EB7F1477C6ED}" presName="horzSpace3" presStyleCnt="0"/>
      <dgm:spPr/>
    </dgm:pt>
    <dgm:pt modelId="{4075CFC2-5688-4AB9-9112-2EDD3DBDA66D}" type="pres">
      <dgm:prSet presAssocID="{F9C4C8C4-E80F-49B4-85E6-EB7F1477C6ED}" presName="tx3" presStyleLbl="revTx" presStyleIdx="12" presStyleCnt="13"/>
      <dgm:spPr/>
    </dgm:pt>
    <dgm:pt modelId="{4403FA9D-993C-4451-981D-812E702EDEA2}" type="pres">
      <dgm:prSet presAssocID="{F9C4C8C4-E80F-49B4-85E6-EB7F1477C6ED}" presName="vert3" presStyleCnt="0"/>
      <dgm:spPr/>
    </dgm:pt>
    <dgm:pt modelId="{AE425904-C0FA-4A44-8427-EC965B9785C9}" type="pres">
      <dgm:prSet presAssocID="{0AE9B565-8617-4D01-A801-25BD2D4AEF96}" presName="thinLine2b" presStyleLbl="callout" presStyleIdx="5" presStyleCnt="6"/>
      <dgm:spPr/>
    </dgm:pt>
    <dgm:pt modelId="{094B8063-726A-48D5-8CB9-80911B41472F}" type="pres">
      <dgm:prSet presAssocID="{0AE9B565-8617-4D01-A801-25BD2D4AEF96}" presName="vertSpace2b" presStyleCnt="0"/>
      <dgm:spPr/>
    </dgm:pt>
  </dgm:ptLst>
  <dgm:cxnLst>
    <dgm:cxn modelId="{E6F2A205-7E40-43B3-A550-A655BE51D43E}" type="presOf" srcId="{94F02A22-89D2-493D-B2E2-99C405DE95BB}" destId="{27DEF604-B92F-4483-843C-33D1F2C3FEE2}" srcOrd="0" destOrd="0" presId="urn:microsoft.com/office/officeart/2008/layout/LinedList"/>
    <dgm:cxn modelId="{7E642F10-66A2-47EA-B3CE-1D618C2DB7B0}" type="presOf" srcId="{CCB9CA60-04FC-4A16-B967-7BBA0D1B37BC}" destId="{EE2DAED5-D07F-4F4B-9462-F7F7826B3DE2}" srcOrd="0" destOrd="0" presId="urn:microsoft.com/office/officeart/2008/layout/LinedList"/>
    <dgm:cxn modelId="{D1582B1E-2D49-4C90-BF7A-B79F5FAD1E66}" srcId="{A09ABA8A-56CF-47A8-9692-2117D9CC18A9}" destId="{33E98C97-CC5D-47CD-9DD4-4A08EF0B3B64}" srcOrd="0" destOrd="0" parTransId="{D8B84A3E-BA40-4C12-9E08-C51F580820AC}" sibTransId="{B3E966F5-B595-48C9-9073-D439A4BB9360}"/>
    <dgm:cxn modelId="{566E1739-E45C-4C3E-98F8-11BEB4758D1B}" srcId="{23F8236F-FA83-4581-B44E-84BFB50C324F}" destId="{A09ABA8A-56CF-47A8-9692-2117D9CC18A9}" srcOrd="0" destOrd="0" parTransId="{24B5A5B2-0258-4266-AF48-D6E115745963}" sibTransId="{912CF964-9404-487C-8311-3DF8CF11CAC4}"/>
    <dgm:cxn modelId="{069F4643-A709-4E89-AC3D-AF574CD4A196}" srcId="{CCB9CA60-04FC-4A16-B967-7BBA0D1B37BC}" destId="{04593C73-7E9E-40EA-B67B-CB668F5B466F}" srcOrd="0" destOrd="0" parTransId="{4492134B-0EC4-4B23-9B3E-5BB45AB4D294}" sibTransId="{EAE51C61-BB4F-4CD9-9927-7B7C02AF101A}"/>
    <dgm:cxn modelId="{42439768-E966-44ED-B9E4-B6E0E7639312}" type="presOf" srcId="{4E0C6674-0940-400B-B249-CAAD3558A05D}" destId="{86914D75-B4E2-49F5-8A74-FCA7D7EF56C4}" srcOrd="0" destOrd="0" presId="urn:microsoft.com/office/officeart/2008/layout/LinedList"/>
    <dgm:cxn modelId="{7EB3976D-E6E9-4C9D-91D1-A60535B78DB2}" srcId="{A09ABA8A-56CF-47A8-9692-2117D9CC18A9}" destId="{323ACC01-AC43-4061-B2C8-58D101735697}" srcOrd="1" destOrd="0" parTransId="{E9E2BCEC-CA0C-4D00-A1B9-86ED21BF0955}" sibTransId="{E10E30F7-8B8A-4B7E-83AA-8568843DCFF2}"/>
    <dgm:cxn modelId="{CFF2155A-AC40-47F7-A85C-8D74954A698A}" type="presOf" srcId="{0AE9B565-8617-4D01-A801-25BD2D4AEF96}" destId="{73B7BB1B-1F4F-4980-A32B-3BA82E1B9AB8}" srcOrd="0" destOrd="0" presId="urn:microsoft.com/office/officeart/2008/layout/LinedList"/>
    <dgm:cxn modelId="{A6BB9980-C6F5-45BB-AB89-BDFFE02414E6}" srcId="{94F02A22-89D2-493D-B2E2-99C405DE95BB}" destId="{2558DAB4-62B9-4027-9DA1-8BBC4356219A}" srcOrd="0" destOrd="0" parTransId="{9ED882F9-2421-44CE-A7CC-B2A21CD0B4FA}" sibTransId="{9D782869-1EE5-44F8-A738-7B14D2E1B263}"/>
    <dgm:cxn modelId="{B4516D81-F57C-4487-8814-26A2512FDD90}" type="presOf" srcId="{04593C73-7E9E-40EA-B67B-CB668F5B466F}" destId="{C8EB5C56-E350-422F-90F6-D3758A025B4F}" srcOrd="0" destOrd="0" presId="urn:microsoft.com/office/officeart/2008/layout/LinedList"/>
    <dgm:cxn modelId="{0845A384-DD4A-42DC-B6B5-BF590B2194F9}" srcId="{323ACC01-AC43-4061-B2C8-58D101735697}" destId="{D5535B8C-C9E5-4303-B05C-B328A8A8F7AC}" srcOrd="0" destOrd="0" parTransId="{AD91CE7B-0FE0-411B-B135-689C1BDD40DB}" sibTransId="{81AAF479-54BD-41EF-AB9D-35FA83FFF763}"/>
    <dgm:cxn modelId="{B6067490-7065-4582-9789-173C1587B538}" type="presOf" srcId="{C07FA932-08BC-4CD2-9A6A-063F1ED3C238}" destId="{85741AC1-B0DA-413E-8757-E298E1FB5152}" srcOrd="0" destOrd="0" presId="urn:microsoft.com/office/officeart/2008/layout/LinedList"/>
    <dgm:cxn modelId="{A6A16A9C-0F99-4A6A-9F00-D003D7317187}" type="presOf" srcId="{D5535B8C-C9E5-4303-B05C-B328A8A8F7AC}" destId="{494E3A7E-5AD0-482C-923C-B041F90E15FB}" srcOrd="0" destOrd="0" presId="urn:microsoft.com/office/officeart/2008/layout/LinedList"/>
    <dgm:cxn modelId="{1A6C429D-8BD3-4A5F-8D72-B50CB614D35F}" type="presOf" srcId="{23F8236F-FA83-4581-B44E-84BFB50C324F}" destId="{D2520E9B-994A-4B16-AAA5-6DFF371E9028}" srcOrd="0" destOrd="0" presId="urn:microsoft.com/office/officeart/2008/layout/LinedList"/>
    <dgm:cxn modelId="{F83955B4-2AAA-47E3-AABF-BF6E69440CA5}" srcId="{33E98C97-CC5D-47CD-9DD4-4A08EF0B3B64}" destId="{37E2B797-C7C3-41DD-AFEA-272146F40310}" srcOrd="0" destOrd="0" parTransId="{8FEC8537-AA00-4BAB-9FBD-ABA830DC63D7}" sibTransId="{74DF29FC-86AF-482D-8116-DDCF72348BD3}"/>
    <dgm:cxn modelId="{684163B8-88C6-43BD-9C08-14D963A31548}" srcId="{A09ABA8A-56CF-47A8-9692-2117D9CC18A9}" destId="{94F02A22-89D2-493D-B2E2-99C405DE95BB}" srcOrd="2" destOrd="0" parTransId="{C944CE13-693E-470E-BD17-78B7C8BB1C1A}" sibTransId="{510DDB2C-A31D-42C4-BDE5-902B7C0BD169}"/>
    <dgm:cxn modelId="{BF2DABB9-0B51-447C-AD73-E0AFF5648E4C}" type="presOf" srcId="{A09ABA8A-56CF-47A8-9692-2117D9CC18A9}" destId="{12AAE399-532E-4093-B6B6-FCBBB1C30E3B}" srcOrd="0" destOrd="0" presId="urn:microsoft.com/office/officeart/2008/layout/LinedList"/>
    <dgm:cxn modelId="{17B5D1BB-A766-427F-98CB-EFF98BFFF77C}" type="presOf" srcId="{37E2B797-C7C3-41DD-AFEA-272146F40310}" destId="{BB14DE3F-622E-46D9-9F6A-A0F102125F42}" srcOrd="0" destOrd="0" presId="urn:microsoft.com/office/officeart/2008/layout/LinedList"/>
    <dgm:cxn modelId="{35823BBF-6D6C-4CED-943F-ECF491C7CF1A}" srcId="{A09ABA8A-56CF-47A8-9692-2117D9CC18A9}" destId="{CCB9CA60-04FC-4A16-B967-7BBA0D1B37BC}" srcOrd="3" destOrd="0" parTransId="{67932898-3DFD-4167-AFD5-97F8246E4AB2}" sibTransId="{3596894E-D5A2-4069-982C-DE7AC0097391}"/>
    <dgm:cxn modelId="{1DE8BFCA-F396-4299-8001-DA38B2BF9CAA}" type="presOf" srcId="{2558DAB4-62B9-4027-9DA1-8BBC4356219A}" destId="{1B4013F2-B68E-49F0-A14E-A0A7E2F46853}" srcOrd="0" destOrd="0" presId="urn:microsoft.com/office/officeart/2008/layout/LinedList"/>
    <dgm:cxn modelId="{E7E323CB-743B-4192-8CC9-3CED2450E366}" type="presOf" srcId="{33E98C97-CC5D-47CD-9DD4-4A08EF0B3B64}" destId="{045D4CBB-E0A0-4F02-ACC2-20E7AFB6F2BE}" srcOrd="0" destOrd="0" presId="urn:microsoft.com/office/officeart/2008/layout/LinedList"/>
    <dgm:cxn modelId="{C20493DC-897D-43A2-85A8-B10836A19F0C}" srcId="{A09ABA8A-56CF-47A8-9692-2117D9CC18A9}" destId="{4E0C6674-0940-400B-B249-CAAD3558A05D}" srcOrd="4" destOrd="0" parTransId="{5C0CA2CA-EC3A-47D5-9F19-BBFDF8739A6D}" sibTransId="{C5462920-B1E4-4CD5-A702-8CC207872A17}"/>
    <dgm:cxn modelId="{FCC1C2DE-3BC0-4E4C-929E-03D1474C757B}" srcId="{0AE9B565-8617-4D01-A801-25BD2D4AEF96}" destId="{F9C4C8C4-E80F-49B4-85E6-EB7F1477C6ED}" srcOrd="0" destOrd="0" parTransId="{E463AA66-7066-4261-A941-F311F945A146}" sibTransId="{48A5D413-B02C-4796-9105-78BA00526D0A}"/>
    <dgm:cxn modelId="{C23551DF-B877-4DAF-AF0B-920BF9023294}" srcId="{A09ABA8A-56CF-47A8-9692-2117D9CC18A9}" destId="{0AE9B565-8617-4D01-A801-25BD2D4AEF96}" srcOrd="5" destOrd="0" parTransId="{43C1AAAE-A4CA-4DA7-8B95-8170E93E345E}" sibTransId="{6D39AA1E-8A6A-4EC5-A40B-A553DC22F37F}"/>
    <dgm:cxn modelId="{0E6B57E9-DA1B-4F5F-8416-B457D61A05EC}" srcId="{4E0C6674-0940-400B-B249-CAAD3558A05D}" destId="{C07FA932-08BC-4CD2-9A6A-063F1ED3C238}" srcOrd="0" destOrd="0" parTransId="{F17578A6-8C62-474E-8117-A4E28BF932A7}" sibTransId="{DC975AE5-982A-401E-8E6D-AD9985114534}"/>
    <dgm:cxn modelId="{75936CEA-6BB9-4CF0-A50B-0F2571C1B7F8}" type="presOf" srcId="{323ACC01-AC43-4061-B2C8-58D101735697}" destId="{6364C871-A0EC-4F4C-9903-4D51855340E2}" srcOrd="0" destOrd="0" presId="urn:microsoft.com/office/officeart/2008/layout/LinedList"/>
    <dgm:cxn modelId="{BD5CD6ED-99EE-4E42-9863-684283C859D1}" type="presOf" srcId="{F9C4C8C4-E80F-49B4-85E6-EB7F1477C6ED}" destId="{4075CFC2-5688-4AB9-9112-2EDD3DBDA66D}" srcOrd="0" destOrd="0" presId="urn:microsoft.com/office/officeart/2008/layout/LinedList"/>
    <dgm:cxn modelId="{5C36CF95-D026-4FEB-A2A8-B43F1E60C47C}" type="presParOf" srcId="{D2520E9B-994A-4B16-AAA5-6DFF371E9028}" destId="{0D3E17BB-019E-4DFD-B79F-D0C889537CD4}" srcOrd="0" destOrd="0" presId="urn:microsoft.com/office/officeart/2008/layout/LinedList"/>
    <dgm:cxn modelId="{9B092E6B-704F-4520-9B7B-D6E594EDD7A9}" type="presParOf" srcId="{D2520E9B-994A-4B16-AAA5-6DFF371E9028}" destId="{6B141B99-4952-4B5E-80D8-AD417A0B4F91}" srcOrd="1" destOrd="0" presId="urn:microsoft.com/office/officeart/2008/layout/LinedList"/>
    <dgm:cxn modelId="{57B15E09-2187-437E-9512-572BD22DAE15}" type="presParOf" srcId="{6B141B99-4952-4B5E-80D8-AD417A0B4F91}" destId="{12AAE399-532E-4093-B6B6-FCBBB1C30E3B}" srcOrd="0" destOrd="0" presId="urn:microsoft.com/office/officeart/2008/layout/LinedList"/>
    <dgm:cxn modelId="{3D79AC26-F53B-4EED-887C-1DB18876C0D1}" type="presParOf" srcId="{6B141B99-4952-4B5E-80D8-AD417A0B4F91}" destId="{3DC33452-0A51-42F1-8463-8811B4FD172D}" srcOrd="1" destOrd="0" presId="urn:microsoft.com/office/officeart/2008/layout/LinedList"/>
    <dgm:cxn modelId="{4695B280-D6EE-4D49-A0DC-8DFCF1B5F0D3}" type="presParOf" srcId="{3DC33452-0A51-42F1-8463-8811B4FD172D}" destId="{EEDA5733-3E7B-46D4-A285-ACE04149F648}" srcOrd="0" destOrd="0" presId="urn:microsoft.com/office/officeart/2008/layout/LinedList"/>
    <dgm:cxn modelId="{6F981B8D-59A1-4BD2-9BE0-444F6570AE9A}" type="presParOf" srcId="{3DC33452-0A51-42F1-8463-8811B4FD172D}" destId="{49554150-4F95-4393-B070-9C3D6068D40F}" srcOrd="1" destOrd="0" presId="urn:microsoft.com/office/officeart/2008/layout/LinedList"/>
    <dgm:cxn modelId="{F4E50840-3528-4C95-B0A3-DDA1C2D8E35E}" type="presParOf" srcId="{49554150-4F95-4393-B070-9C3D6068D40F}" destId="{15674C9B-D73C-47AD-A15F-7DC14C751288}" srcOrd="0" destOrd="0" presId="urn:microsoft.com/office/officeart/2008/layout/LinedList"/>
    <dgm:cxn modelId="{3D04EC09-16C1-4C06-9BA3-6BFA2692384F}" type="presParOf" srcId="{49554150-4F95-4393-B070-9C3D6068D40F}" destId="{045D4CBB-E0A0-4F02-ACC2-20E7AFB6F2BE}" srcOrd="1" destOrd="0" presId="urn:microsoft.com/office/officeart/2008/layout/LinedList"/>
    <dgm:cxn modelId="{4AE32148-E9B5-4484-8F6D-6FB74AA18A0A}" type="presParOf" srcId="{49554150-4F95-4393-B070-9C3D6068D40F}" destId="{C072DC0C-67BC-462A-AB31-A6D296CD842C}" srcOrd="2" destOrd="0" presId="urn:microsoft.com/office/officeart/2008/layout/LinedList"/>
    <dgm:cxn modelId="{75F9A896-4CCA-4F49-B01B-F0AEE5B1BEFF}" type="presParOf" srcId="{C072DC0C-67BC-462A-AB31-A6D296CD842C}" destId="{6EAECF18-026B-4A50-934B-CE4E4BE8D7AF}" srcOrd="0" destOrd="0" presId="urn:microsoft.com/office/officeart/2008/layout/LinedList"/>
    <dgm:cxn modelId="{D18E07C3-E89A-43CD-A9AF-2A484DF36272}" type="presParOf" srcId="{6EAECF18-026B-4A50-934B-CE4E4BE8D7AF}" destId="{98DD3C3A-0AFC-4351-BD7D-5DAE3911F628}" srcOrd="0" destOrd="0" presId="urn:microsoft.com/office/officeart/2008/layout/LinedList"/>
    <dgm:cxn modelId="{B2424020-3A3E-4FBE-BD7F-29A83D6843B1}" type="presParOf" srcId="{6EAECF18-026B-4A50-934B-CE4E4BE8D7AF}" destId="{BB14DE3F-622E-46D9-9F6A-A0F102125F42}" srcOrd="1" destOrd="0" presId="urn:microsoft.com/office/officeart/2008/layout/LinedList"/>
    <dgm:cxn modelId="{99C3F16A-5A04-4829-AD90-BC65D6CE5D5F}" type="presParOf" srcId="{6EAECF18-026B-4A50-934B-CE4E4BE8D7AF}" destId="{0A0CF543-5934-4DD2-B6B8-188E2086C205}" srcOrd="2" destOrd="0" presId="urn:microsoft.com/office/officeart/2008/layout/LinedList"/>
    <dgm:cxn modelId="{068CA174-D26B-4C83-8DCE-7B6AD0C78D95}" type="presParOf" srcId="{3DC33452-0A51-42F1-8463-8811B4FD172D}" destId="{0D541A5B-F629-4179-A67C-A6DA9100D7C7}" srcOrd="2" destOrd="0" presId="urn:microsoft.com/office/officeart/2008/layout/LinedList"/>
    <dgm:cxn modelId="{B7E30D88-BF96-4DC4-BDE9-BC042F1DAAD3}" type="presParOf" srcId="{3DC33452-0A51-42F1-8463-8811B4FD172D}" destId="{65651EA1-E9C1-461E-AE14-AB51FA7BA279}" srcOrd="3" destOrd="0" presId="urn:microsoft.com/office/officeart/2008/layout/LinedList"/>
    <dgm:cxn modelId="{1C42D298-9969-4377-9983-F39028234B59}" type="presParOf" srcId="{3DC33452-0A51-42F1-8463-8811B4FD172D}" destId="{EDD81E04-D7F1-47F2-AAC1-408E169039FA}" srcOrd="4" destOrd="0" presId="urn:microsoft.com/office/officeart/2008/layout/LinedList"/>
    <dgm:cxn modelId="{EE8A4ECC-340C-4B0A-9388-040CA91B2C0B}" type="presParOf" srcId="{EDD81E04-D7F1-47F2-AAC1-408E169039FA}" destId="{D0E8EB21-EE84-4187-91A6-FD57C3266774}" srcOrd="0" destOrd="0" presId="urn:microsoft.com/office/officeart/2008/layout/LinedList"/>
    <dgm:cxn modelId="{955EA218-3BA0-486F-9464-39A731A0B227}" type="presParOf" srcId="{EDD81E04-D7F1-47F2-AAC1-408E169039FA}" destId="{6364C871-A0EC-4F4C-9903-4D51855340E2}" srcOrd="1" destOrd="0" presId="urn:microsoft.com/office/officeart/2008/layout/LinedList"/>
    <dgm:cxn modelId="{6B36D1FF-0EA4-4FCA-8677-72CB4D19A015}" type="presParOf" srcId="{EDD81E04-D7F1-47F2-AAC1-408E169039FA}" destId="{2E71E4BD-7EE0-444B-8AE4-479D0DFC2AEA}" srcOrd="2" destOrd="0" presId="urn:microsoft.com/office/officeart/2008/layout/LinedList"/>
    <dgm:cxn modelId="{477DF29E-022E-41DB-8D0D-A7B6BB090A4D}" type="presParOf" srcId="{2E71E4BD-7EE0-444B-8AE4-479D0DFC2AEA}" destId="{B245FABE-0D16-4FBB-BB5E-BDED3F5A1075}" srcOrd="0" destOrd="0" presId="urn:microsoft.com/office/officeart/2008/layout/LinedList"/>
    <dgm:cxn modelId="{FD4077B1-2780-45FA-B117-7700F7E2F939}" type="presParOf" srcId="{B245FABE-0D16-4FBB-BB5E-BDED3F5A1075}" destId="{2BEF05C2-80A4-419B-B4A6-B49F5F1E81CE}" srcOrd="0" destOrd="0" presId="urn:microsoft.com/office/officeart/2008/layout/LinedList"/>
    <dgm:cxn modelId="{6BE9CD65-4251-435D-9710-64D0C7044D0D}" type="presParOf" srcId="{B245FABE-0D16-4FBB-BB5E-BDED3F5A1075}" destId="{494E3A7E-5AD0-482C-923C-B041F90E15FB}" srcOrd="1" destOrd="0" presId="urn:microsoft.com/office/officeart/2008/layout/LinedList"/>
    <dgm:cxn modelId="{89CA3B66-913E-4991-9B09-31B85DB81F8F}" type="presParOf" srcId="{B245FABE-0D16-4FBB-BB5E-BDED3F5A1075}" destId="{2AD34AA9-39CB-4F49-A7C1-FB0882596B9B}" srcOrd="2" destOrd="0" presId="urn:microsoft.com/office/officeart/2008/layout/LinedList"/>
    <dgm:cxn modelId="{789DBEDB-6D0F-4AC3-822F-0A79CB191328}" type="presParOf" srcId="{3DC33452-0A51-42F1-8463-8811B4FD172D}" destId="{51222B17-7D25-4DB6-AA23-755BEBF069EF}" srcOrd="5" destOrd="0" presId="urn:microsoft.com/office/officeart/2008/layout/LinedList"/>
    <dgm:cxn modelId="{6EE12CC2-1EF9-4632-85C5-9078A595FDFB}" type="presParOf" srcId="{3DC33452-0A51-42F1-8463-8811B4FD172D}" destId="{6283E5B2-48BE-4D80-BE53-9AFBB41C74E6}" srcOrd="6" destOrd="0" presId="urn:microsoft.com/office/officeart/2008/layout/LinedList"/>
    <dgm:cxn modelId="{76CF79F6-5AAE-460D-A449-14A5DA5A974F}" type="presParOf" srcId="{3DC33452-0A51-42F1-8463-8811B4FD172D}" destId="{7D2D7D0F-6B46-4EDE-ADA8-1EE48697E1B1}" srcOrd="7" destOrd="0" presId="urn:microsoft.com/office/officeart/2008/layout/LinedList"/>
    <dgm:cxn modelId="{BAE04A50-BE72-4598-A359-9A0EC539ABEB}" type="presParOf" srcId="{7D2D7D0F-6B46-4EDE-ADA8-1EE48697E1B1}" destId="{14438328-821B-4FE6-B573-59C2CAB5E66D}" srcOrd="0" destOrd="0" presId="urn:microsoft.com/office/officeart/2008/layout/LinedList"/>
    <dgm:cxn modelId="{697F731C-DC4D-4599-9E8D-63862EDE4BC1}" type="presParOf" srcId="{7D2D7D0F-6B46-4EDE-ADA8-1EE48697E1B1}" destId="{27DEF604-B92F-4483-843C-33D1F2C3FEE2}" srcOrd="1" destOrd="0" presId="urn:microsoft.com/office/officeart/2008/layout/LinedList"/>
    <dgm:cxn modelId="{1EA3C4D5-3F12-4FF9-BCD8-CD15192D7F7F}" type="presParOf" srcId="{7D2D7D0F-6B46-4EDE-ADA8-1EE48697E1B1}" destId="{BF463A40-EAE2-4F54-A86B-ACD181BF7F9C}" srcOrd="2" destOrd="0" presId="urn:microsoft.com/office/officeart/2008/layout/LinedList"/>
    <dgm:cxn modelId="{32B96301-42B2-4FBB-B1D8-2187725F854A}" type="presParOf" srcId="{BF463A40-EAE2-4F54-A86B-ACD181BF7F9C}" destId="{C54E7D86-2A87-4C85-BF5D-F573AF6B60B7}" srcOrd="0" destOrd="0" presId="urn:microsoft.com/office/officeart/2008/layout/LinedList"/>
    <dgm:cxn modelId="{639092A5-DB86-4E7A-877D-2DD40E4F9A32}" type="presParOf" srcId="{C54E7D86-2A87-4C85-BF5D-F573AF6B60B7}" destId="{9FC6F338-CE27-4F5C-B22C-9BC4226C73CA}" srcOrd="0" destOrd="0" presId="urn:microsoft.com/office/officeart/2008/layout/LinedList"/>
    <dgm:cxn modelId="{40107ABD-0336-4C21-A418-FD5F9EF1F00F}" type="presParOf" srcId="{C54E7D86-2A87-4C85-BF5D-F573AF6B60B7}" destId="{1B4013F2-B68E-49F0-A14E-A0A7E2F46853}" srcOrd="1" destOrd="0" presId="urn:microsoft.com/office/officeart/2008/layout/LinedList"/>
    <dgm:cxn modelId="{27854F7A-306A-4303-B98F-B6F0E1DB8F6E}" type="presParOf" srcId="{C54E7D86-2A87-4C85-BF5D-F573AF6B60B7}" destId="{980D927C-3921-4801-B0BE-0311B0198720}" srcOrd="2" destOrd="0" presId="urn:microsoft.com/office/officeart/2008/layout/LinedList"/>
    <dgm:cxn modelId="{C38F940C-90F1-470C-85AA-AD4C77CCE6E0}" type="presParOf" srcId="{3DC33452-0A51-42F1-8463-8811B4FD172D}" destId="{CA1572CB-B267-4AEF-A782-84270BA44748}" srcOrd="8" destOrd="0" presId="urn:microsoft.com/office/officeart/2008/layout/LinedList"/>
    <dgm:cxn modelId="{0E8F231A-8B12-4E1D-BBFE-2F8F5B666F56}" type="presParOf" srcId="{3DC33452-0A51-42F1-8463-8811B4FD172D}" destId="{8FC3DA80-F0B1-4433-8821-91FC2FF4EDD6}" srcOrd="9" destOrd="0" presId="urn:microsoft.com/office/officeart/2008/layout/LinedList"/>
    <dgm:cxn modelId="{7F2EBC69-9C3B-4A42-8D34-B4BAFE3C9EAE}" type="presParOf" srcId="{3DC33452-0A51-42F1-8463-8811B4FD172D}" destId="{E95BF928-0E7F-40A2-AA29-093C37FF1CE6}" srcOrd="10" destOrd="0" presId="urn:microsoft.com/office/officeart/2008/layout/LinedList"/>
    <dgm:cxn modelId="{5FD61BF2-4E82-4F22-B72F-C4D074B222B8}" type="presParOf" srcId="{E95BF928-0E7F-40A2-AA29-093C37FF1CE6}" destId="{4C7A2904-232C-4195-B8B1-B4ECABC49B11}" srcOrd="0" destOrd="0" presId="urn:microsoft.com/office/officeart/2008/layout/LinedList"/>
    <dgm:cxn modelId="{7F2D62BD-8C13-4F53-BC80-AB32471DFBC0}" type="presParOf" srcId="{E95BF928-0E7F-40A2-AA29-093C37FF1CE6}" destId="{EE2DAED5-D07F-4F4B-9462-F7F7826B3DE2}" srcOrd="1" destOrd="0" presId="urn:microsoft.com/office/officeart/2008/layout/LinedList"/>
    <dgm:cxn modelId="{514D85B3-FA26-47BC-A8CC-420DD6BFDA9D}" type="presParOf" srcId="{E95BF928-0E7F-40A2-AA29-093C37FF1CE6}" destId="{73F53FA6-4F94-4176-A823-5E1F10435655}" srcOrd="2" destOrd="0" presId="urn:microsoft.com/office/officeart/2008/layout/LinedList"/>
    <dgm:cxn modelId="{7F134AE4-44C6-438C-AFC0-8A6CBF4EE31C}" type="presParOf" srcId="{73F53FA6-4F94-4176-A823-5E1F10435655}" destId="{3C876F99-E585-42A4-A12E-93E0774BBF80}" srcOrd="0" destOrd="0" presId="urn:microsoft.com/office/officeart/2008/layout/LinedList"/>
    <dgm:cxn modelId="{A60DDF0E-474E-4448-994F-1914818D0440}" type="presParOf" srcId="{3C876F99-E585-42A4-A12E-93E0774BBF80}" destId="{84F2C822-DF50-485B-9091-B45FE486E477}" srcOrd="0" destOrd="0" presId="urn:microsoft.com/office/officeart/2008/layout/LinedList"/>
    <dgm:cxn modelId="{02EDE6A1-060F-4E5D-BB25-0D55D9EBF444}" type="presParOf" srcId="{3C876F99-E585-42A4-A12E-93E0774BBF80}" destId="{C8EB5C56-E350-422F-90F6-D3758A025B4F}" srcOrd="1" destOrd="0" presId="urn:microsoft.com/office/officeart/2008/layout/LinedList"/>
    <dgm:cxn modelId="{77D212AC-482D-42D5-B12E-190F1DD02ABF}" type="presParOf" srcId="{3C876F99-E585-42A4-A12E-93E0774BBF80}" destId="{16126B9D-1CF8-4013-B151-4FC87932031F}" srcOrd="2" destOrd="0" presId="urn:microsoft.com/office/officeart/2008/layout/LinedList"/>
    <dgm:cxn modelId="{74DB8085-C37A-4ECB-8F63-AE8F81560AB0}" type="presParOf" srcId="{3DC33452-0A51-42F1-8463-8811B4FD172D}" destId="{4C19F1C2-D8A7-4CF1-88DF-C495E6C60693}" srcOrd="11" destOrd="0" presId="urn:microsoft.com/office/officeart/2008/layout/LinedList"/>
    <dgm:cxn modelId="{A8B08EF9-809E-4ED2-A2F6-82B1A325F6B8}" type="presParOf" srcId="{3DC33452-0A51-42F1-8463-8811B4FD172D}" destId="{8E73AAEA-C824-43E1-A7E8-8DA6CC2BCE4D}" srcOrd="12" destOrd="0" presId="urn:microsoft.com/office/officeart/2008/layout/LinedList"/>
    <dgm:cxn modelId="{4304F900-0928-4180-B436-3EC86DA265AA}" type="presParOf" srcId="{3DC33452-0A51-42F1-8463-8811B4FD172D}" destId="{9DE8E034-4AC9-49A3-A31D-96C5B3295D70}" srcOrd="13" destOrd="0" presId="urn:microsoft.com/office/officeart/2008/layout/LinedList"/>
    <dgm:cxn modelId="{3A654E1A-1662-45A1-A496-4DCE0F0A3303}" type="presParOf" srcId="{9DE8E034-4AC9-49A3-A31D-96C5B3295D70}" destId="{078D2630-D66C-41DE-B97A-E81269E716BB}" srcOrd="0" destOrd="0" presId="urn:microsoft.com/office/officeart/2008/layout/LinedList"/>
    <dgm:cxn modelId="{1136BCF8-4DE9-46CA-A390-AE0940B7B904}" type="presParOf" srcId="{9DE8E034-4AC9-49A3-A31D-96C5B3295D70}" destId="{86914D75-B4E2-49F5-8A74-FCA7D7EF56C4}" srcOrd="1" destOrd="0" presId="urn:microsoft.com/office/officeart/2008/layout/LinedList"/>
    <dgm:cxn modelId="{CDD73905-1E48-47A1-A437-A41C0004640B}" type="presParOf" srcId="{9DE8E034-4AC9-49A3-A31D-96C5B3295D70}" destId="{DEEC91C1-0C3A-46F1-A274-5C83CB9D5E77}" srcOrd="2" destOrd="0" presId="urn:microsoft.com/office/officeart/2008/layout/LinedList"/>
    <dgm:cxn modelId="{B032101C-11E9-4B45-B965-C84BA4090228}" type="presParOf" srcId="{DEEC91C1-0C3A-46F1-A274-5C83CB9D5E77}" destId="{BED56522-26BE-4D98-A2E1-E664A1920049}" srcOrd="0" destOrd="0" presId="urn:microsoft.com/office/officeart/2008/layout/LinedList"/>
    <dgm:cxn modelId="{0C006751-0E1E-4E35-BA2E-623DACBADF37}" type="presParOf" srcId="{BED56522-26BE-4D98-A2E1-E664A1920049}" destId="{70F54A9B-B55F-41BE-B70A-6F69B99AC144}" srcOrd="0" destOrd="0" presId="urn:microsoft.com/office/officeart/2008/layout/LinedList"/>
    <dgm:cxn modelId="{A8AEC129-6B95-442F-83BA-A77E99440676}" type="presParOf" srcId="{BED56522-26BE-4D98-A2E1-E664A1920049}" destId="{85741AC1-B0DA-413E-8757-E298E1FB5152}" srcOrd="1" destOrd="0" presId="urn:microsoft.com/office/officeart/2008/layout/LinedList"/>
    <dgm:cxn modelId="{215A3723-1F6F-4233-BEEB-6C17C1899948}" type="presParOf" srcId="{BED56522-26BE-4D98-A2E1-E664A1920049}" destId="{23FCF164-D744-4D26-8EA0-7E4E9CECE7F1}" srcOrd="2" destOrd="0" presId="urn:microsoft.com/office/officeart/2008/layout/LinedList"/>
    <dgm:cxn modelId="{F8A8EA4C-076E-43D0-98FC-D84C563B1AB5}" type="presParOf" srcId="{3DC33452-0A51-42F1-8463-8811B4FD172D}" destId="{35F7E623-9C17-4178-9331-0F957DBDA199}" srcOrd="14" destOrd="0" presId="urn:microsoft.com/office/officeart/2008/layout/LinedList"/>
    <dgm:cxn modelId="{75F17634-398A-4107-B351-CEB86011E282}" type="presParOf" srcId="{3DC33452-0A51-42F1-8463-8811B4FD172D}" destId="{055E94E4-3137-4317-B3E6-9CAD6654A1EF}" srcOrd="15" destOrd="0" presId="urn:microsoft.com/office/officeart/2008/layout/LinedList"/>
    <dgm:cxn modelId="{07A58877-300C-467B-A7C7-1DD1A58C2D68}" type="presParOf" srcId="{3DC33452-0A51-42F1-8463-8811B4FD172D}" destId="{98531166-A7A6-49C4-9E44-703B6C1715E5}" srcOrd="16" destOrd="0" presId="urn:microsoft.com/office/officeart/2008/layout/LinedList"/>
    <dgm:cxn modelId="{2BF54F4B-8925-4E2D-8D18-9EB9501FA392}" type="presParOf" srcId="{98531166-A7A6-49C4-9E44-703B6C1715E5}" destId="{9012B6B7-B3F5-48B6-A7D9-EF08BAA06AAB}" srcOrd="0" destOrd="0" presId="urn:microsoft.com/office/officeart/2008/layout/LinedList"/>
    <dgm:cxn modelId="{AF771175-E7F7-4FB9-8FAE-F2E075F884F0}" type="presParOf" srcId="{98531166-A7A6-49C4-9E44-703B6C1715E5}" destId="{73B7BB1B-1F4F-4980-A32B-3BA82E1B9AB8}" srcOrd="1" destOrd="0" presId="urn:microsoft.com/office/officeart/2008/layout/LinedList"/>
    <dgm:cxn modelId="{E2736BE8-D279-449B-9731-82DC22CFA8E6}" type="presParOf" srcId="{98531166-A7A6-49C4-9E44-703B6C1715E5}" destId="{F7F5BD9D-060D-4C93-B292-B1AC51739042}" srcOrd="2" destOrd="0" presId="urn:microsoft.com/office/officeart/2008/layout/LinedList"/>
    <dgm:cxn modelId="{CB6B1D30-BBE7-4BF6-9BD7-F226A6EE6233}" type="presParOf" srcId="{F7F5BD9D-060D-4C93-B292-B1AC51739042}" destId="{A39E1974-0009-4038-9D71-1240ECA3F325}" srcOrd="0" destOrd="0" presId="urn:microsoft.com/office/officeart/2008/layout/LinedList"/>
    <dgm:cxn modelId="{98FF8D25-F6B1-412A-AE8B-692D1FC684CC}" type="presParOf" srcId="{A39E1974-0009-4038-9D71-1240ECA3F325}" destId="{E74D6321-58DC-44EF-BF8D-70532029BFC2}" srcOrd="0" destOrd="0" presId="urn:microsoft.com/office/officeart/2008/layout/LinedList"/>
    <dgm:cxn modelId="{17CF696D-E4D5-48CA-9AD2-68BD21E59AC1}" type="presParOf" srcId="{A39E1974-0009-4038-9D71-1240ECA3F325}" destId="{4075CFC2-5688-4AB9-9112-2EDD3DBDA66D}" srcOrd="1" destOrd="0" presId="urn:microsoft.com/office/officeart/2008/layout/LinedList"/>
    <dgm:cxn modelId="{286D9321-DDCC-4B83-ACB5-5C5E86A74F49}" type="presParOf" srcId="{A39E1974-0009-4038-9D71-1240ECA3F325}" destId="{4403FA9D-993C-4451-981D-812E702EDEA2}" srcOrd="2" destOrd="0" presId="urn:microsoft.com/office/officeart/2008/layout/LinedList"/>
    <dgm:cxn modelId="{33139097-4EB1-4688-970B-0A05A2172C93}" type="presParOf" srcId="{3DC33452-0A51-42F1-8463-8811B4FD172D}" destId="{AE425904-C0FA-4A44-8427-EC965B9785C9}" srcOrd="17" destOrd="0" presId="urn:microsoft.com/office/officeart/2008/layout/LinedList"/>
    <dgm:cxn modelId="{D3015B39-4804-4BCD-80DD-D5DB399396FC}" type="presParOf" srcId="{3DC33452-0A51-42F1-8463-8811B4FD172D}" destId="{094B8063-726A-48D5-8CB9-80911B41472F}" srcOrd="18"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3F8236F-FA83-4581-B44E-84BFB50C324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A09ABA8A-56CF-47A8-9692-2117D9CC18A9}">
      <dgm:prSet/>
      <dgm:spPr/>
      <dgm:t>
        <a:bodyPr/>
        <a:lstStyle/>
        <a:p>
          <a:pPr>
            <a:buFont typeface="Courier New" panose="02070309020205020404" pitchFamily="49" charset="0"/>
            <a:buChar char="o"/>
          </a:pPr>
          <a:r>
            <a:rPr lang="en-US" dirty="0"/>
            <a:t>Improving requirements management and quality assurance</a:t>
          </a:r>
        </a:p>
      </dgm:t>
    </dgm:pt>
    <dgm:pt modelId="{24B5A5B2-0258-4266-AF48-D6E115745963}" type="parTrans" cxnId="{566E1739-E45C-4C3E-98F8-11BEB4758D1B}">
      <dgm:prSet/>
      <dgm:spPr/>
      <dgm:t>
        <a:bodyPr/>
        <a:lstStyle/>
        <a:p>
          <a:endParaRPr lang="en-US"/>
        </a:p>
      </dgm:t>
    </dgm:pt>
    <dgm:pt modelId="{912CF964-9404-487C-8311-3DF8CF11CAC4}" type="sibTrans" cxnId="{566E1739-E45C-4C3E-98F8-11BEB4758D1B}">
      <dgm:prSet/>
      <dgm:spPr/>
      <dgm:t>
        <a:bodyPr/>
        <a:lstStyle/>
        <a:p>
          <a:endParaRPr lang="en-US"/>
        </a:p>
      </dgm:t>
    </dgm:pt>
    <dgm:pt modelId="{33E98C97-CC5D-47CD-9DD4-4A08EF0B3B64}">
      <dgm:prSet/>
      <dgm:spPr/>
      <dgm:t>
        <a:bodyPr/>
        <a:lstStyle/>
        <a:p>
          <a:pPr>
            <a:buFont typeface="Courier New" panose="02070309020205020404" pitchFamily="49" charset="0"/>
            <a:buChar char="o"/>
          </a:pPr>
          <a:r>
            <a:rPr lang="en-US" i="1" dirty="0">
              <a:hlinkClick xmlns:r="http://schemas.openxmlformats.org/officeDocument/2006/relationships" r:id="rId1"/>
            </a:rPr>
            <a:t>Requirements Gathering for Small Enterprises</a:t>
          </a:r>
          <a:endParaRPr lang="en-US" i="1" dirty="0"/>
        </a:p>
      </dgm:t>
    </dgm:pt>
    <dgm:pt modelId="{D8B84A3E-BA40-4C12-9E08-C51F580820AC}" type="parTrans" cxnId="{D1582B1E-2D49-4C90-BF7A-B79F5FAD1E66}">
      <dgm:prSet/>
      <dgm:spPr/>
      <dgm:t>
        <a:bodyPr/>
        <a:lstStyle/>
        <a:p>
          <a:endParaRPr lang="en-US"/>
        </a:p>
      </dgm:t>
    </dgm:pt>
    <dgm:pt modelId="{B3E966F5-B595-48C9-9073-D439A4BB9360}" type="sibTrans" cxnId="{D1582B1E-2D49-4C90-BF7A-B79F5FAD1E66}">
      <dgm:prSet/>
      <dgm:spPr/>
      <dgm:t>
        <a:bodyPr/>
        <a:lstStyle/>
        <a:p>
          <a:endParaRPr lang="en-US"/>
        </a:p>
      </dgm:t>
    </dgm:pt>
    <dgm:pt modelId="{7E942FA8-76F5-4DB9-A96D-685DF15C6F96}">
      <dgm:prSet/>
      <dgm:spPr/>
      <dgm:t>
        <a:bodyPr/>
        <a:lstStyle/>
        <a:p>
          <a:pPr>
            <a:buFont typeface="Courier New" panose="02070309020205020404" pitchFamily="49" charset="0"/>
            <a:buChar char="o"/>
          </a:pPr>
          <a:r>
            <a:rPr lang="en-US" dirty="0"/>
            <a:t>Right-size the guidelines of your requirements gathering process.</a:t>
          </a:r>
        </a:p>
      </dgm:t>
    </dgm:pt>
    <dgm:pt modelId="{0E20EAEE-5A3C-44DF-BC0D-B60188E07438}" type="parTrans" cxnId="{47AB8BA2-4DD9-4D4B-A19B-009A4519F16D}">
      <dgm:prSet/>
      <dgm:spPr/>
      <dgm:t>
        <a:bodyPr/>
        <a:lstStyle/>
        <a:p>
          <a:endParaRPr lang="en-US"/>
        </a:p>
      </dgm:t>
    </dgm:pt>
    <dgm:pt modelId="{45827CF7-E8EB-42C4-B716-3BB5D4930E11}" type="sibTrans" cxnId="{47AB8BA2-4DD9-4D4B-A19B-009A4519F16D}">
      <dgm:prSet/>
      <dgm:spPr/>
      <dgm:t>
        <a:bodyPr/>
        <a:lstStyle/>
        <a:p>
          <a:endParaRPr lang="en-US"/>
        </a:p>
      </dgm:t>
    </dgm:pt>
    <dgm:pt modelId="{1DF7E287-9709-46D7-B914-7D8D541D2F96}">
      <dgm:prSet/>
      <dgm:spPr/>
      <dgm:t>
        <a:bodyPr/>
        <a:lstStyle/>
        <a:p>
          <a:pPr>
            <a:buFont typeface="Courier New" panose="02070309020205020404" pitchFamily="49" charset="0"/>
            <a:buChar char="o"/>
          </a:pPr>
          <a:r>
            <a:rPr lang="en-US" i="1" dirty="0">
              <a:hlinkClick xmlns:r="http://schemas.openxmlformats.org/officeDocument/2006/relationships" r:id="rId2"/>
            </a:rPr>
            <a:t>Improve Requirements Gathering</a:t>
          </a:r>
          <a:endParaRPr lang="en-US" i="1" dirty="0"/>
        </a:p>
      </dgm:t>
    </dgm:pt>
    <dgm:pt modelId="{41912049-322B-408C-AEF4-C018084BBD06}" type="parTrans" cxnId="{91D41ADB-D44C-415B-96B5-8805DF27A0E9}">
      <dgm:prSet/>
      <dgm:spPr/>
      <dgm:t>
        <a:bodyPr/>
        <a:lstStyle/>
        <a:p>
          <a:endParaRPr lang="en-US"/>
        </a:p>
      </dgm:t>
    </dgm:pt>
    <dgm:pt modelId="{832B1BEF-CB5C-4869-AF85-8A335A80FDB0}" type="sibTrans" cxnId="{91D41ADB-D44C-415B-96B5-8805DF27A0E9}">
      <dgm:prSet/>
      <dgm:spPr/>
      <dgm:t>
        <a:bodyPr/>
        <a:lstStyle/>
        <a:p>
          <a:endParaRPr lang="en-US"/>
        </a:p>
      </dgm:t>
    </dgm:pt>
    <dgm:pt modelId="{78D6547B-B446-4CE3-874A-489AB06E1497}">
      <dgm:prSet/>
      <dgm:spPr/>
      <dgm:t>
        <a:bodyPr/>
        <a:lstStyle/>
        <a:p>
          <a:pPr>
            <a:buFont typeface="Arial" panose="020B0604020202020204" pitchFamily="34" charset="0"/>
            <a:buChar char="•"/>
          </a:pPr>
          <a:r>
            <a:rPr lang="en-US" dirty="0"/>
            <a:t>Back to basics: great products are built on great requirements.</a:t>
          </a:r>
        </a:p>
      </dgm:t>
    </dgm:pt>
    <dgm:pt modelId="{AEE44761-7316-4026-9353-93E157CA91F5}" type="parTrans" cxnId="{A8F789FB-198F-4DD3-B045-16AE080DE14A}">
      <dgm:prSet/>
      <dgm:spPr/>
      <dgm:t>
        <a:bodyPr/>
        <a:lstStyle/>
        <a:p>
          <a:endParaRPr lang="en-US"/>
        </a:p>
      </dgm:t>
    </dgm:pt>
    <dgm:pt modelId="{204CE844-916C-43C3-B302-93527B109367}" type="sibTrans" cxnId="{A8F789FB-198F-4DD3-B045-16AE080DE14A}">
      <dgm:prSet/>
      <dgm:spPr/>
      <dgm:t>
        <a:bodyPr/>
        <a:lstStyle/>
        <a:p>
          <a:endParaRPr lang="en-US"/>
        </a:p>
      </dgm:t>
    </dgm:pt>
    <dgm:pt modelId="{7063F7BB-10A7-49EF-8201-96DCF07C6B61}">
      <dgm:prSet/>
      <dgm:spPr/>
      <dgm:t>
        <a:bodyPr/>
        <a:lstStyle/>
        <a:p>
          <a:pPr>
            <a:buFont typeface="Courier New" panose="02070309020205020404" pitchFamily="49" charset="0"/>
            <a:buChar char="o"/>
          </a:pPr>
          <a:r>
            <a:rPr lang="en-US" i="1" dirty="0">
              <a:hlinkClick xmlns:r="http://schemas.openxmlformats.org/officeDocument/2006/relationships" r:id="rId3"/>
            </a:rPr>
            <a:t>Build a Software Quality Assurance Program</a:t>
          </a:r>
          <a:endParaRPr lang="en-US" i="1" dirty="0"/>
        </a:p>
      </dgm:t>
    </dgm:pt>
    <dgm:pt modelId="{8582DC68-80D7-4608-A21E-9170CF2BF609}" type="parTrans" cxnId="{8BD06993-EEB1-412D-A4A9-9E44E589E8F7}">
      <dgm:prSet/>
      <dgm:spPr/>
      <dgm:t>
        <a:bodyPr/>
        <a:lstStyle/>
        <a:p>
          <a:endParaRPr lang="en-US"/>
        </a:p>
      </dgm:t>
    </dgm:pt>
    <dgm:pt modelId="{4D5D04AF-E988-4C04-8DC8-8F5BD3654E99}" type="sibTrans" cxnId="{8BD06993-EEB1-412D-A4A9-9E44E589E8F7}">
      <dgm:prSet/>
      <dgm:spPr/>
      <dgm:t>
        <a:bodyPr/>
        <a:lstStyle/>
        <a:p>
          <a:endParaRPr lang="en-US"/>
        </a:p>
      </dgm:t>
    </dgm:pt>
    <dgm:pt modelId="{391FAF76-6288-48FB-9896-8508194569B8}">
      <dgm:prSet/>
      <dgm:spPr/>
      <dgm:t>
        <a:bodyPr/>
        <a:lstStyle/>
        <a:p>
          <a:pPr>
            <a:buFont typeface="Arial" panose="020B0604020202020204" pitchFamily="34" charset="0"/>
            <a:buChar char="•"/>
          </a:pPr>
          <a:r>
            <a:rPr lang="en-US" dirty="0"/>
            <a:t>Build quality into every step of your SDLC.</a:t>
          </a:r>
        </a:p>
      </dgm:t>
    </dgm:pt>
    <dgm:pt modelId="{1B7A9B54-67F0-4A15-AA25-74048C57079D}" type="parTrans" cxnId="{51134C6B-C2D6-4C78-9D6E-C15AB31CC66C}">
      <dgm:prSet/>
      <dgm:spPr/>
      <dgm:t>
        <a:bodyPr/>
        <a:lstStyle/>
        <a:p>
          <a:endParaRPr lang="en-US"/>
        </a:p>
      </dgm:t>
    </dgm:pt>
    <dgm:pt modelId="{342DCC6B-3632-44E3-B99A-0AF9706514C4}" type="sibTrans" cxnId="{51134C6B-C2D6-4C78-9D6E-C15AB31CC66C}">
      <dgm:prSet/>
      <dgm:spPr/>
      <dgm:t>
        <a:bodyPr/>
        <a:lstStyle/>
        <a:p>
          <a:endParaRPr lang="en-US"/>
        </a:p>
      </dgm:t>
    </dgm:pt>
    <dgm:pt modelId="{EEEF546D-1CC8-4D03-97E1-E907A6CE5608}">
      <dgm:prSet/>
      <dgm:spPr/>
      <dgm:t>
        <a:bodyPr/>
        <a:lstStyle/>
        <a:p>
          <a:pPr>
            <a:buFont typeface="Courier New" panose="02070309020205020404" pitchFamily="49" charset="0"/>
            <a:buChar char="o"/>
          </a:pPr>
          <a:r>
            <a:rPr lang="en-US" i="1" dirty="0">
              <a:hlinkClick xmlns:r="http://schemas.openxmlformats.org/officeDocument/2006/relationships" r:id="rId4"/>
            </a:rPr>
            <a:t>Automate Testing to Get More Done</a:t>
          </a:r>
          <a:endParaRPr lang="en-US" i="1" dirty="0"/>
        </a:p>
      </dgm:t>
    </dgm:pt>
    <dgm:pt modelId="{DAAA5858-7D8D-409E-BC9F-7B90E0F0702A}" type="parTrans" cxnId="{06E47180-A0B5-43DB-829D-D9209C41A665}">
      <dgm:prSet/>
      <dgm:spPr/>
      <dgm:t>
        <a:bodyPr/>
        <a:lstStyle/>
        <a:p>
          <a:endParaRPr lang="en-US"/>
        </a:p>
      </dgm:t>
    </dgm:pt>
    <dgm:pt modelId="{D877A073-D277-4D5D-A54D-FBE792231C5C}" type="sibTrans" cxnId="{06E47180-A0B5-43DB-829D-D9209C41A665}">
      <dgm:prSet/>
      <dgm:spPr/>
      <dgm:t>
        <a:bodyPr/>
        <a:lstStyle/>
        <a:p>
          <a:endParaRPr lang="en-US"/>
        </a:p>
      </dgm:t>
    </dgm:pt>
    <dgm:pt modelId="{F15D9D6C-F143-479A-BAE1-D2E5E47D1923}">
      <dgm:prSet/>
      <dgm:spPr/>
      <dgm:t>
        <a:bodyPr/>
        <a:lstStyle/>
        <a:p>
          <a:pPr>
            <a:buFont typeface="Arial" panose="020B0604020202020204" pitchFamily="34" charset="0"/>
            <a:buChar char="•"/>
          </a:pPr>
          <a:r>
            <a:rPr lang="en-US" dirty="0"/>
            <a:t>Drive software delivery throughput and quality confidence by extending your automation test coverage.</a:t>
          </a:r>
        </a:p>
      </dgm:t>
    </dgm:pt>
    <dgm:pt modelId="{8C9C2109-855E-45A6-A813-696589B1C1F4}" type="parTrans" cxnId="{A49501FF-AC6D-4DB2-9FC5-ADA0788DFC91}">
      <dgm:prSet/>
      <dgm:spPr/>
      <dgm:t>
        <a:bodyPr/>
        <a:lstStyle/>
        <a:p>
          <a:endParaRPr lang="en-US"/>
        </a:p>
      </dgm:t>
    </dgm:pt>
    <dgm:pt modelId="{B0A6FBCC-5CA9-47B4-AC4B-58E470C92DBD}" type="sibTrans" cxnId="{A49501FF-AC6D-4DB2-9FC5-ADA0788DFC91}">
      <dgm:prSet/>
      <dgm:spPr/>
      <dgm:t>
        <a:bodyPr/>
        <a:lstStyle/>
        <a:p>
          <a:endParaRPr lang="en-US"/>
        </a:p>
      </dgm:t>
    </dgm:pt>
    <dgm:pt modelId="{1DEC90F1-6BB2-45FE-84B1-09751CD001DF}">
      <dgm:prSet/>
      <dgm:spPr/>
      <dgm:t>
        <a:bodyPr/>
        <a:lstStyle/>
        <a:p>
          <a:pPr>
            <a:buFont typeface="Courier New" panose="02070309020205020404" pitchFamily="49" charset="0"/>
            <a:buChar char="o"/>
          </a:pPr>
          <a:r>
            <a:rPr lang="en-US" i="1" dirty="0">
              <a:hlinkClick xmlns:r="http://schemas.openxmlformats.org/officeDocument/2006/relationships" r:id="rId5"/>
            </a:rPr>
            <a:t>Manage Your Technical Debt</a:t>
          </a:r>
          <a:endParaRPr lang="en-US" i="1" dirty="0"/>
        </a:p>
      </dgm:t>
    </dgm:pt>
    <dgm:pt modelId="{9287412A-38C8-437E-9CC3-024C0394B3AD}" type="parTrans" cxnId="{33314DFE-9BCE-4FAA-A629-65EEA0C3ACE7}">
      <dgm:prSet/>
      <dgm:spPr/>
      <dgm:t>
        <a:bodyPr/>
        <a:lstStyle/>
        <a:p>
          <a:endParaRPr lang="en-US"/>
        </a:p>
      </dgm:t>
    </dgm:pt>
    <dgm:pt modelId="{FF433334-13FF-4BF3-B4A4-D21129AC3A0A}" type="sibTrans" cxnId="{33314DFE-9BCE-4FAA-A629-65EEA0C3ACE7}">
      <dgm:prSet/>
      <dgm:spPr/>
      <dgm:t>
        <a:bodyPr/>
        <a:lstStyle/>
        <a:p>
          <a:endParaRPr lang="en-US"/>
        </a:p>
      </dgm:t>
    </dgm:pt>
    <dgm:pt modelId="{1B3BB84E-5E3E-4B72-B06E-8B9759992693}">
      <dgm:prSet/>
      <dgm:spPr/>
      <dgm:t>
        <a:bodyPr/>
        <a:lstStyle/>
        <a:p>
          <a:pPr>
            <a:buFont typeface="Arial" panose="020B0604020202020204" pitchFamily="34" charset="0"/>
            <a:buChar char="•"/>
          </a:pPr>
          <a:r>
            <a:rPr lang="en-US" dirty="0"/>
            <a:t>Make the case to manage technical debt in terms of business impact. </a:t>
          </a:r>
        </a:p>
      </dgm:t>
    </dgm:pt>
    <dgm:pt modelId="{EED1584E-1B2A-4092-89FE-C23CCCB7031E}" type="parTrans" cxnId="{4AC10271-79EC-4AD9-BD5D-9D470ABF4C6F}">
      <dgm:prSet/>
      <dgm:spPr/>
      <dgm:t>
        <a:bodyPr/>
        <a:lstStyle/>
        <a:p>
          <a:endParaRPr lang="en-US"/>
        </a:p>
      </dgm:t>
    </dgm:pt>
    <dgm:pt modelId="{E8FDD73B-01E6-4E23-A271-3D92DC77EDA7}" type="sibTrans" cxnId="{4AC10271-79EC-4AD9-BD5D-9D470ABF4C6F}">
      <dgm:prSet/>
      <dgm:spPr/>
      <dgm:t>
        <a:bodyPr/>
        <a:lstStyle/>
        <a:p>
          <a:endParaRPr lang="en-US"/>
        </a:p>
      </dgm:t>
    </dgm:pt>
    <dgm:pt modelId="{CA7A2B89-C53B-45D3-AAC1-2CF34E2B6DE2}">
      <dgm:prSet/>
      <dgm:spPr/>
      <dgm:t>
        <a:bodyPr/>
        <a:lstStyle/>
        <a:p>
          <a:pPr>
            <a:buFont typeface="Courier New" panose="02070309020205020404" pitchFamily="49" charset="0"/>
            <a:buChar char="o"/>
          </a:pPr>
          <a:r>
            <a:rPr lang="en-US" i="1" dirty="0">
              <a:hlinkClick xmlns:r="http://schemas.openxmlformats.org/officeDocument/2006/relationships" r:id="rId6"/>
            </a:rPr>
            <a:t>Create a Business Process Management Strategy</a:t>
          </a:r>
          <a:endParaRPr lang="en-US" i="1" dirty="0"/>
        </a:p>
      </dgm:t>
    </dgm:pt>
    <dgm:pt modelId="{6DD287CD-E3AE-4C32-A48E-15C9DD4494FB}" type="parTrans" cxnId="{645BEABF-83C3-466D-8707-D2A809D7B1D5}">
      <dgm:prSet/>
      <dgm:spPr/>
      <dgm:t>
        <a:bodyPr/>
        <a:lstStyle/>
        <a:p>
          <a:endParaRPr lang="en-US"/>
        </a:p>
      </dgm:t>
    </dgm:pt>
    <dgm:pt modelId="{55EC2CFF-0C22-48DB-9232-709DE5A7CD15}" type="sibTrans" cxnId="{645BEABF-83C3-466D-8707-D2A809D7B1D5}">
      <dgm:prSet/>
      <dgm:spPr/>
      <dgm:t>
        <a:bodyPr/>
        <a:lstStyle/>
        <a:p>
          <a:endParaRPr lang="en-US"/>
        </a:p>
      </dgm:t>
    </dgm:pt>
    <dgm:pt modelId="{F3E14B70-FA70-4873-99B4-EEB014A59343}">
      <dgm:prSet/>
      <dgm:spPr/>
      <dgm:t>
        <a:bodyPr/>
        <a:lstStyle/>
        <a:p>
          <a:pPr>
            <a:buFont typeface="Arial" panose="020B0604020202020204" pitchFamily="34" charset="0"/>
            <a:buChar char="•"/>
          </a:pPr>
          <a:r>
            <a:rPr lang="en-US" dirty="0"/>
            <a:t>Avoid project failure by keeping the “B” in BPM.</a:t>
          </a:r>
        </a:p>
      </dgm:t>
    </dgm:pt>
    <dgm:pt modelId="{CA881779-F917-42EA-B669-B4B5359F8E75}" type="parTrans" cxnId="{E1DF124F-A303-43BF-8C14-0B01207A3105}">
      <dgm:prSet/>
      <dgm:spPr/>
      <dgm:t>
        <a:bodyPr/>
        <a:lstStyle/>
        <a:p>
          <a:endParaRPr lang="en-US"/>
        </a:p>
      </dgm:t>
    </dgm:pt>
    <dgm:pt modelId="{448BA08D-6300-4B9D-AFA6-A6698D8E8F6E}" type="sibTrans" cxnId="{E1DF124F-A303-43BF-8C14-0B01207A3105}">
      <dgm:prSet/>
      <dgm:spPr/>
      <dgm:t>
        <a:bodyPr/>
        <a:lstStyle/>
        <a:p>
          <a:endParaRPr lang="en-US"/>
        </a:p>
      </dgm:t>
    </dgm:pt>
    <dgm:pt modelId="{F51F348C-0F94-45EC-8CCC-13906478EB90}">
      <dgm:prSet/>
      <dgm:spPr/>
      <dgm:t>
        <a:bodyPr/>
        <a:lstStyle/>
        <a:p>
          <a:pPr>
            <a:buFont typeface="Courier New" panose="02070309020205020404" pitchFamily="49" charset="0"/>
            <a:buChar char="o"/>
          </a:pPr>
          <a:r>
            <a:rPr lang="en-US" i="1" dirty="0">
              <a:hlinkClick xmlns:r="http://schemas.openxmlformats.org/officeDocument/2006/relationships" r:id="rId7"/>
            </a:rPr>
            <a:t>Build a Winning Business Process Automation Playbook</a:t>
          </a:r>
          <a:endParaRPr lang="en-US" i="1" dirty="0"/>
        </a:p>
      </dgm:t>
    </dgm:pt>
    <dgm:pt modelId="{436E3A26-7E91-4436-B6D9-0AB12D65E80D}" type="parTrans" cxnId="{3C126B9A-AF8A-4515-8085-FA5171C22B81}">
      <dgm:prSet/>
      <dgm:spPr/>
      <dgm:t>
        <a:bodyPr/>
        <a:lstStyle/>
        <a:p>
          <a:endParaRPr lang="en-US"/>
        </a:p>
      </dgm:t>
    </dgm:pt>
    <dgm:pt modelId="{2915167B-C6B6-4602-8024-1CF29D2A3F78}" type="sibTrans" cxnId="{3C126B9A-AF8A-4515-8085-FA5171C22B81}">
      <dgm:prSet/>
      <dgm:spPr/>
      <dgm:t>
        <a:bodyPr/>
        <a:lstStyle/>
        <a:p>
          <a:endParaRPr lang="en-US"/>
        </a:p>
      </dgm:t>
    </dgm:pt>
    <dgm:pt modelId="{597AA832-8D97-4B14-A284-F58DF5E06F5F}">
      <dgm:prSet/>
      <dgm:spPr/>
      <dgm:t>
        <a:bodyPr/>
        <a:lstStyle/>
        <a:p>
          <a:pPr>
            <a:buFont typeface="Arial" panose="020B0604020202020204" pitchFamily="34" charset="0"/>
            <a:buChar char="•"/>
          </a:pPr>
          <a:r>
            <a:rPr lang="en-US" dirty="0"/>
            <a:t>Optimize and automate your business processes with a user-centric approach.</a:t>
          </a:r>
        </a:p>
      </dgm:t>
    </dgm:pt>
    <dgm:pt modelId="{1C827941-98EF-41ED-83B3-FC227A7952C0}" type="parTrans" cxnId="{E4F18CE9-293E-4A1B-A7F4-331D9979F85A}">
      <dgm:prSet/>
      <dgm:spPr/>
      <dgm:t>
        <a:bodyPr/>
        <a:lstStyle/>
        <a:p>
          <a:endParaRPr lang="en-US"/>
        </a:p>
      </dgm:t>
    </dgm:pt>
    <dgm:pt modelId="{02CB3724-7A93-4DF1-B3CA-0784A9529925}" type="sibTrans" cxnId="{E4F18CE9-293E-4A1B-A7F4-331D9979F85A}">
      <dgm:prSet/>
      <dgm:spPr/>
      <dgm:t>
        <a:bodyPr/>
        <a:lstStyle/>
        <a:p>
          <a:endParaRPr lang="en-US"/>
        </a:p>
      </dgm:t>
    </dgm:pt>
    <dgm:pt modelId="{B3E4498B-9B79-4B58-B177-687D34A6CD97}">
      <dgm:prSet/>
      <dgm:spPr/>
      <dgm:t>
        <a:bodyPr/>
        <a:lstStyle/>
        <a:p>
          <a:pPr>
            <a:buFont typeface="Courier New" panose="02070309020205020404" pitchFamily="49" charset="0"/>
            <a:buChar char="o"/>
          </a:pPr>
          <a:r>
            <a:rPr lang="en-US" i="1" dirty="0">
              <a:hlinkClick xmlns:r="http://schemas.openxmlformats.org/officeDocument/2006/relationships" r:id="rId8"/>
            </a:rPr>
            <a:t>Create a Winning BPI Playbook</a:t>
          </a:r>
          <a:endParaRPr lang="en-US" i="1" dirty="0"/>
        </a:p>
      </dgm:t>
    </dgm:pt>
    <dgm:pt modelId="{39E22471-B9EF-4EA1-A21C-6B7C80460979}" type="parTrans" cxnId="{D540ED91-BDD3-4D46-9D16-DF20770E403A}">
      <dgm:prSet/>
      <dgm:spPr/>
      <dgm:t>
        <a:bodyPr/>
        <a:lstStyle/>
        <a:p>
          <a:endParaRPr lang="en-US"/>
        </a:p>
      </dgm:t>
    </dgm:pt>
    <dgm:pt modelId="{BCE9C50B-9C1F-499D-BE84-49061FF7E13B}" type="sibTrans" cxnId="{D540ED91-BDD3-4D46-9D16-DF20770E403A}">
      <dgm:prSet/>
      <dgm:spPr/>
      <dgm:t>
        <a:bodyPr/>
        <a:lstStyle/>
        <a:p>
          <a:endParaRPr lang="en-US"/>
        </a:p>
      </dgm:t>
    </dgm:pt>
    <dgm:pt modelId="{7F63D0DA-52B9-4D8C-BFD6-9D5A5F26244D}">
      <dgm:prSet/>
      <dgm:spPr/>
      <dgm:t>
        <a:bodyPr/>
        <a:lstStyle/>
        <a:p>
          <a:pPr>
            <a:buFont typeface="Arial" panose="020B0604020202020204" pitchFamily="34" charset="0"/>
            <a:buChar char="•"/>
          </a:pPr>
          <a:r>
            <a:rPr lang="en-US" dirty="0"/>
            <a:t>Don’t waste your time focusing on the “as is.” Focus on the improvements and the “to be.”</a:t>
          </a:r>
        </a:p>
      </dgm:t>
    </dgm:pt>
    <dgm:pt modelId="{3A9C7083-2013-48F3-B90F-D59AAAA2B8D4}" type="parTrans" cxnId="{D805D0BB-412A-41DB-A0C8-B7FFE1FD1072}">
      <dgm:prSet/>
      <dgm:spPr/>
      <dgm:t>
        <a:bodyPr/>
        <a:lstStyle/>
        <a:p>
          <a:endParaRPr lang="en-US"/>
        </a:p>
      </dgm:t>
    </dgm:pt>
    <dgm:pt modelId="{E846EC2F-8F7A-4EA2-AC3C-43D55A62815D}" type="sibTrans" cxnId="{D805D0BB-412A-41DB-A0C8-B7FFE1FD1072}">
      <dgm:prSet/>
      <dgm:spPr/>
      <dgm:t>
        <a:bodyPr/>
        <a:lstStyle/>
        <a:p>
          <a:endParaRPr lang="en-US"/>
        </a:p>
      </dgm:t>
    </dgm:pt>
    <dgm:pt modelId="{D2520E9B-994A-4B16-AAA5-6DFF371E9028}" type="pres">
      <dgm:prSet presAssocID="{23F8236F-FA83-4581-B44E-84BFB50C324F}" presName="vert0" presStyleCnt="0">
        <dgm:presLayoutVars>
          <dgm:dir/>
          <dgm:animOne val="branch"/>
          <dgm:animLvl val="lvl"/>
        </dgm:presLayoutVars>
      </dgm:prSet>
      <dgm:spPr/>
    </dgm:pt>
    <dgm:pt modelId="{0D3E17BB-019E-4DFD-B79F-D0C889537CD4}" type="pres">
      <dgm:prSet presAssocID="{A09ABA8A-56CF-47A8-9692-2117D9CC18A9}" presName="thickLine" presStyleLbl="alignNode1" presStyleIdx="0" presStyleCnt="1"/>
      <dgm:spPr/>
    </dgm:pt>
    <dgm:pt modelId="{6B141B99-4952-4B5E-80D8-AD417A0B4F91}" type="pres">
      <dgm:prSet presAssocID="{A09ABA8A-56CF-47A8-9692-2117D9CC18A9}" presName="horz1" presStyleCnt="0"/>
      <dgm:spPr/>
    </dgm:pt>
    <dgm:pt modelId="{12AAE399-532E-4093-B6B6-FCBBB1C30E3B}" type="pres">
      <dgm:prSet presAssocID="{A09ABA8A-56CF-47A8-9692-2117D9CC18A9}" presName="tx1" presStyleLbl="revTx" presStyleIdx="0" presStyleCnt="17"/>
      <dgm:spPr/>
    </dgm:pt>
    <dgm:pt modelId="{3DC33452-0A51-42F1-8463-8811B4FD172D}" type="pres">
      <dgm:prSet presAssocID="{A09ABA8A-56CF-47A8-9692-2117D9CC18A9}" presName="vert1" presStyleCnt="0"/>
      <dgm:spPr/>
    </dgm:pt>
    <dgm:pt modelId="{EEDA5733-3E7B-46D4-A285-ACE04149F648}" type="pres">
      <dgm:prSet presAssocID="{33E98C97-CC5D-47CD-9DD4-4A08EF0B3B64}" presName="vertSpace2a" presStyleCnt="0"/>
      <dgm:spPr/>
    </dgm:pt>
    <dgm:pt modelId="{49554150-4F95-4393-B070-9C3D6068D40F}" type="pres">
      <dgm:prSet presAssocID="{33E98C97-CC5D-47CD-9DD4-4A08EF0B3B64}" presName="horz2" presStyleCnt="0"/>
      <dgm:spPr/>
    </dgm:pt>
    <dgm:pt modelId="{15674C9B-D73C-47AD-A15F-7DC14C751288}" type="pres">
      <dgm:prSet presAssocID="{33E98C97-CC5D-47CD-9DD4-4A08EF0B3B64}" presName="horzSpace2" presStyleCnt="0"/>
      <dgm:spPr/>
    </dgm:pt>
    <dgm:pt modelId="{045D4CBB-E0A0-4F02-ACC2-20E7AFB6F2BE}" type="pres">
      <dgm:prSet presAssocID="{33E98C97-CC5D-47CD-9DD4-4A08EF0B3B64}" presName="tx2" presStyleLbl="revTx" presStyleIdx="1" presStyleCnt="17"/>
      <dgm:spPr/>
    </dgm:pt>
    <dgm:pt modelId="{C072DC0C-67BC-462A-AB31-A6D296CD842C}" type="pres">
      <dgm:prSet presAssocID="{33E98C97-CC5D-47CD-9DD4-4A08EF0B3B64}" presName="vert2" presStyleCnt="0"/>
      <dgm:spPr/>
    </dgm:pt>
    <dgm:pt modelId="{0B0616A3-CAC9-41D7-943D-598E71B8AD08}" type="pres">
      <dgm:prSet presAssocID="{7E942FA8-76F5-4DB9-A96D-685DF15C6F96}" presName="horz3" presStyleCnt="0"/>
      <dgm:spPr/>
    </dgm:pt>
    <dgm:pt modelId="{6F262386-01A1-4FA9-9B53-BED36900ACF6}" type="pres">
      <dgm:prSet presAssocID="{7E942FA8-76F5-4DB9-A96D-685DF15C6F96}" presName="horzSpace3" presStyleCnt="0"/>
      <dgm:spPr/>
    </dgm:pt>
    <dgm:pt modelId="{0467A2B8-6438-45EF-9E5C-C385D3E9CE49}" type="pres">
      <dgm:prSet presAssocID="{7E942FA8-76F5-4DB9-A96D-685DF15C6F96}" presName="tx3" presStyleLbl="revTx" presStyleIdx="2" presStyleCnt="17"/>
      <dgm:spPr/>
    </dgm:pt>
    <dgm:pt modelId="{1AEDBBCC-32D9-4B2B-9BD8-50672548B3A7}" type="pres">
      <dgm:prSet presAssocID="{7E942FA8-76F5-4DB9-A96D-685DF15C6F96}" presName="vert3" presStyleCnt="0"/>
      <dgm:spPr/>
    </dgm:pt>
    <dgm:pt modelId="{0D541A5B-F629-4179-A67C-A6DA9100D7C7}" type="pres">
      <dgm:prSet presAssocID="{33E98C97-CC5D-47CD-9DD4-4A08EF0B3B64}" presName="thinLine2b" presStyleLbl="callout" presStyleIdx="0" presStyleCnt="8"/>
      <dgm:spPr/>
    </dgm:pt>
    <dgm:pt modelId="{65651EA1-E9C1-461E-AE14-AB51FA7BA279}" type="pres">
      <dgm:prSet presAssocID="{33E98C97-CC5D-47CD-9DD4-4A08EF0B3B64}" presName="vertSpace2b" presStyleCnt="0"/>
      <dgm:spPr/>
    </dgm:pt>
    <dgm:pt modelId="{D0F5E664-CB74-4777-A5BE-424C6D54CD49}" type="pres">
      <dgm:prSet presAssocID="{1DF7E287-9709-46D7-B914-7D8D541D2F96}" presName="horz2" presStyleCnt="0"/>
      <dgm:spPr/>
    </dgm:pt>
    <dgm:pt modelId="{23399648-38F7-4974-8AC3-0C1FB94AD0CA}" type="pres">
      <dgm:prSet presAssocID="{1DF7E287-9709-46D7-B914-7D8D541D2F96}" presName="horzSpace2" presStyleCnt="0"/>
      <dgm:spPr/>
    </dgm:pt>
    <dgm:pt modelId="{5E20DB21-F0E0-4E44-A21A-E7A22DBAA4A8}" type="pres">
      <dgm:prSet presAssocID="{1DF7E287-9709-46D7-B914-7D8D541D2F96}" presName="tx2" presStyleLbl="revTx" presStyleIdx="3" presStyleCnt="17"/>
      <dgm:spPr/>
    </dgm:pt>
    <dgm:pt modelId="{5D760738-02D0-480A-AB52-CD58F6A834D9}" type="pres">
      <dgm:prSet presAssocID="{1DF7E287-9709-46D7-B914-7D8D541D2F96}" presName="vert2" presStyleCnt="0"/>
      <dgm:spPr/>
    </dgm:pt>
    <dgm:pt modelId="{522F6048-37E9-4511-93A4-3A99CC1E12A9}" type="pres">
      <dgm:prSet presAssocID="{78D6547B-B446-4CE3-874A-489AB06E1497}" presName="horz3" presStyleCnt="0"/>
      <dgm:spPr/>
    </dgm:pt>
    <dgm:pt modelId="{C084C93F-B0F0-4351-8FBF-440B3449BD4B}" type="pres">
      <dgm:prSet presAssocID="{78D6547B-B446-4CE3-874A-489AB06E1497}" presName="horzSpace3" presStyleCnt="0"/>
      <dgm:spPr/>
    </dgm:pt>
    <dgm:pt modelId="{87CCEAB7-A7A1-48D8-B3C3-5B737F2C6423}" type="pres">
      <dgm:prSet presAssocID="{78D6547B-B446-4CE3-874A-489AB06E1497}" presName="tx3" presStyleLbl="revTx" presStyleIdx="4" presStyleCnt="17"/>
      <dgm:spPr/>
    </dgm:pt>
    <dgm:pt modelId="{21B4BEE4-3FDF-4248-A85C-07E32F80B405}" type="pres">
      <dgm:prSet presAssocID="{78D6547B-B446-4CE3-874A-489AB06E1497}" presName="vert3" presStyleCnt="0"/>
      <dgm:spPr/>
    </dgm:pt>
    <dgm:pt modelId="{F4BF7CD7-DBE8-4F9F-BEA7-BC3B84D349D1}" type="pres">
      <dgm:prSet presAssocID="{1DF7E287-9709-46D7-B914-7D8D541D2F96}" presName="thinLine2b" presStyleLbl="callout" presStyleIdx="1" presStyleCnt="8"/>
      <dgm:spPr/>
    </dgm:pt>
    <dgm:pt modelId="{9A3FF51B-5ABE-4FEF-AFDD-1D468F4ACD01}" type="pres">
      <dgm:prSet presAssocID="{1DF7E287-9709-46D7-B914-7D8D541D2F96}" presName="vertSpace2b" presStyleCnt="0"/>
      <dgm:spPr/>
    </dgm:pt>
    <dgm:pt modelId="{772D6655-46B2-48F8-A497-305ACA8A630D}" type="pres">
      <dgm:prSet presAssocID="{7063F7BB-10A7-49EF-8201-96DCF07C6B61}" presName="horz2" presStyleCnt="0"/>
      <dgm:spPr/>
    </dgm:pt>
    <dgm:pt modelId="{500B30C6-4A67-43E7-A0B5-61BB979DF965}" type="pres">
      <dgm:prSet presAssocID="{7063F7BB-10A7-49EF-8201-96DCF07C6B61}" presName="horzSpace2" presStyleCnt="0"/>
      <dgm:spPr/>
    </dgm:pt>
    <dgm:pt modelId="{97FA4DDC-1AAD-4BA1-A7A3-2920733060F1}" type="pres">
      <dgm:prSet presAssocID="{7063F7BB-10A7-49EF-8201-96DCF07C6B61}" presName="tx2" presStyleLbl="revTx" presStyleIdx="5" presStyleCnt="17"/>
      <dgm:spPr/>
    </dgm:pt>
    <dgm:pt modelId="{9B2F79CB-675E-4550-AEEF-B8E5760F97D9}" type="pres">
      <dgm:prSet presAssocID="{7063F7BB-10A7-49EF-8201-96DCF07C6B61}" presName="vert2" presStyleCnt="0"/>
      <dgm:spPr/>
    </dgm:pt>
    <dgm:pt modelId="{3783D4C6-36FA-48D5-A8D4-1F5B81D1F2D4}" type="pres">
      <dgm:prSet presAssocID="{391FAF76-6288-48FB-9896-8508194569B8}" presName="horz3" presStyleCnt="0"/>
      <dgm:spPr/>
    </dgm:pt>
    <dgm:pt modelId="{681959E6-E0B2-47C5-8F21-0E3C1317A755}" type="pres">
      <dgm:prSet presAssocID="{391FAF76-6288-48FB-9896-8508194569B8}" presName="horzSpace3" presStyleCnt="0"/>
      <dgm:spPr/>
    </dgm:pt>
    <dgm:pt modelId="{53676CF7-30DF-4004-B2C5-82E11D948ED1}" type="pres">
      <dgm:prSet presAssocID="{391FAF76-6288-48FB-9896-8508194569B8}" presName="tx3" presStyleLbl="revTx" presStyleIdx="6" presStyleCnt="17"/>
      <dgm:spPr/>
    </dgm:pt>
    <dgm:pt modelId="{081B4DF2-9D05-44F8-A967-7D76634EE3FB}" type="pres">
      <dgm:prSet presAssocID="{391FAF76-6288-48FB-9896-8508194569B8}" presName="vert3" presStyleCnt="0"/>
      <dgm:spPr/>
    </dgm:pt>
    <dgm:pt modelId="{5964A406-C589-4D3D-B797-B00BFFA6E590}" type="pres">
      <dgm:prSet presAssocID="{7063F7BB-10A7-49EF-8201-96DCF07C6B61}" presName="thinLine2b" presStyleLbl="callout" presStyleIdx="2" presStyleCnt="8"/>
      <dgm:spPr/>
    </dgm:pt>
    <dgm:pt modelId="{6A7C1AD1-6B2A-4B59-A1A4-47AD152F5D1B}" type="pres">
      <dgm:prSet presAssocID="{7063F7BB-10A7-49EF-8201-96DCF07C6B61}" presName="vertSpace2b" presStyleCnt="0"/>
      <dgm:spPr/>
    </dgm:pt>
    <dgm:pt modelId="{949CDDDB-FA4C-42CA-9898-1527DB31207D}" type="pres">
      <dgm:prSet presAssocID="{EEEF546D-1CC8-4D03-97E1-E907A6CE5608}" presName="horz2" presStyleCnt="0"/>
      <dgm:spPr/>
    </dgm:pt>
    <dgm:pt modelId="{5FEDDBA8-C242-4787-B067-BB4323DB9FD4}" type="pres">
      <dgm:prSet presAssocID="{EEEF546D-1CC8-4D03-97E1-E907A6CE5608}" presName="horzSpace2" presStyleCnt="0"/>
      <dgm:spPr/>
    </dgm:pt>
    <dgm:pt modelId="{4B1F4E7E-A69E-4BFD-B991-DCCC130AF28E}" type="pres">
      <dgm:prSet presAssocID="{EEEF546D-1CC8-4D03-97E1-E907A6CE5608}" presName="tx2" presStyleLbl="revTx" presStyleIdx="7" presStyleCnt="17"/>
      <dgm:spPr/>
    </dgm:pt>
    <dgm:pt modelId="{47F7E2DA-6541-4AF4-922D-D38E0FF9EF79}" type="pres">
      <dgm:prSet presAssocID="{EEEF546D-1CC8-4D03-97E1-E907A6CE5608}" presName="vert2" presStyleCnt="0"/>
      <dgm:spPr/>
    </dgm:pt>
    <dgm:pt modelId="{8BE0E6C4-77BB-48C1-8E3B-D10CB782C718}" type="pres">
      <dgm:prSet presAssocID="{F15D9D6C-F143-479A-BAE1-D2E5E47D1923}" presName="horz3" presStyleCnt="0"/>
      <dgm:spPr/>
    </dgm:pt>
    <dgm:pt modelId="{FAE9C954-A74D-4F9B-A755-153B1D248C70}" type="pres">
      <dgm:prSet presAssocID="{F15D9D6C-F143-479A-BAE1-D2E5E47D1923}" presName="horzSpace3" presStyleCnt="0"/>
      <dgm:spPr/>
    </dgm:pt>
    <dgm:pt modelId="{F87572A5-AC97-4448-982E-39D514A1E748}" type="pres">
      <dgm:prSet presAssocID="{F15D9D6C-F143-479A-BAE1-D2E5E47D1923}" presName="tx3" presStyleLbl="revTx" presStyleIdx="8" presStyleCnt="17"/>
      <dgm:spPr/>
    </dgm:pt>
    <dgm:pt modelId="{E1A273B9-F219-4441-925B-98F12E7A2C1A}" type="pres">
      <dgm:prSet presAssocID="{F15D9D6C-F143-479A-BAE1-D2E5E47D1923}" presName="vert3" presStyleCnt="0"/>
      <dgm:spPr/>
    </dgm:pt>
    <dgm:pt modelId="{CB54DE5E-B84A-4304-AA27-7DC5265EC89D}" type="pres">
      <dgm:prSet presAssocID="{EEEF546D-1CC8-4D03-97E1-E907A6CE5608}" presName="thinLine2b" presStyleLbl="callout" presStyleIdx="3" presStyleCnt="8"/>
      <dgm:spPr/>
    </dgm:pt>
    <dgm:pt modelId="{632357D5-0591-49B3-8F84-192C91AC14C3}" type="pres">
      <dgm:prSet presAssocID="{EEEF546D-1CC8-4D03-97E1-E907A6CE5608}" presName="vertSpace2b" presStyleCnt="0"/>
      <dgm:spPr/>
    </dgm:pt>
    <dgm:pt modelId="{864AB870-659A-45F2-B5FB-6E3591ED71E9}" type="pres">
      <dgm:prSet presAssocID="{1DEC90F1-6BB2-45FE-84B1-09751CD001DF}" presName="horz2" presStyleCnt="0"/>
      <dgm:spPr/>
    </dgm:pt>
    <dgm:pt modelId="{57722BBE-B9CD-4E7A-974F-587B8DBBCF58}" type="pres">
      <dgm:prSet presAssocID="{1DEC90F1-6BB2-45FE-84B1-09751CD001DF}" presName="horzSpace2" presStyleCnt="0"/>
      <dgm:spPr/>
    </dgm:pt>
    <dgm:pt modelId="{BE6B52D6-9915-4538-AEC1-E227744CCE80}" type="pres">
      <dgm:prSet presAssocID="{1DEC90F1-6BB2-45FE-84B1-09751CD001DF}" presName="tx2" presStyleLbl="revTx" presStyleIdx="9" presStyleCnt="17"/>
      <dgm:spPr/>
    </dgm:pt>
    <dgm:pt modelId="{118289E8-56A7-47A1-809B-19ECE2CDB4AF}" type="pres">
      <dgm:prSet presAssocID="{1DEC90F1-6BB2-45FE-84B1-09751CD001DF}" presName="vert2" presStyleCnt="0"/>
      <dgm:spPr/>
    </dgm:pt>
    <dgm:pt modelId="{4B66400B-4E91-4646-8ABB-9118D9EE20BF}" type="pres">
      <dgm:prSet presAssocID="{1B3BB84E-5E3E-4B72-B06E-8B9759992693}" presName="horz3" presStyleCnt="0"/>
      <dgm:spPr/>
    </dgm:pt>
    <dgm:pt modelId="{8EEBE110-EFC4-4BB9-A7DD-7E7F3B315022}" type="pres">
      <dgm:prSet presAssocID="{1B3BB84E-5E3E-4B72-B06E-8B9759992693}" presName="horzSpace3" presStyleCnt="0"/>
      <dgm:spPr/>
    </dgm:pt>
    <dgm:pt modelId="{DAD8595E-03B8-4457-8D7C-E1F3A5AF219A}" type="pres">
      <dgm:prSet presAssocID="{1B3BB84E-5E3E-4B72-B06E-8B9759992693}" presName="tx3" presStyleLbl="revTx" presStyleIdx="10" presStyleCnt="17"/>
      <dgm:spPr/>
    </dgm:pt>
    <dgm:pt modelId="{8D3AB4B8-9EBB-4F84-AA69-FE3A749B9A3A}" type="pres">
      <dgm:prSet presAssocID="{1B3BB84E-5E3E-4B72-B06E-8B9759992693}" presName="vert3" presStyleCnt="0"/>
      <dgm:spPr/>
    </dgm:pt>
    <dgm:pt modelId="{48074E73-877E-4876-B315-73764219BE94}" type="pres">
      <dgm:prSet presAssocID="{1DEC90F1-6BB2-45FE-84B1-09751CD001DF}" presName="thinLine2b" presStyleLbl="callout" presStyleIdx="4" presStyleCnt="8"/>
      <dgm:spPr/>
    </dgm:pt>
    <dgm:pt modelId="{D7F48083-37C1-402C-A2C5-6A8400B11988}" type="pres">
      <dgm:prSet presAssocID="{1DEC90F1-6BB2-45FE-84B1-09751CD001DF}" presName="vertSpace2b" presStyleCnt="0"/>
      <dgm:spPr/>
    </dgm:pt>
    <dgm:pt modelId="{20720C58-B6B6-4E77-BFC3-60437EEDFEB3}" type="pres">
      <dgm:prSet presAssocID="{CA7A2B89-C53B-45D3-AAC1-2CF34E2B6DE2}" presName="horz2" presStyleCnt="0"/>
      <dgm:spPr/>
    </dgm:pt>
    <dgm:pt modelId="{A7FA6D7C-FF1F-421E-BEB8-290A7B5343F7}" type="pres">
      <dgm:prSet presAssocID="{CA7A2B89-C53B-45D3-AAC1-2CF34E2B6DE2}" presName="horzSpace2" presStyleCnt="0"/>
      <dgm:spPr/>
    </dgm:pt>
    <dgm:pt modelId="{A9E44AE0-1367-485F-A5A8-03165E80EEDF}" type="pres">
      <dgm:prSet presAssocID="{CA7A2B89-C53B-45D3-AAC1-2CF34E2B6DE2}" presName="tx2" presStyleLbl="revTx" presStyleIdx="11" presStyleCnt="17"/>
      <dgm:spPr/>
    </dgm:pt>
    <dgm:pt modelId="{06C17F90-0023-4619-B219-E75B579ACF29}" type="pres">
      <dgm:prSet presAssocID="{CA7A2B89-C53B-45D3-AAC1-2CF34E2B6DE2}" presName="vert2" presStyleCnt="0"/>
      <dgm:spPr/>
    </dgm:pt>
    <dgm:pt modelId="{D3365BB6-CB57-4785-A760-91B1ABA1498D}" type="pres">
      <dgm:prSet presAssocID="{F3E14B70-FA70-4873-99B4-EEB014A59343}" presName="horz3" presStyleCnt="0"/>
      <dgm:spPr/>
    </dgm:pt>
    <dgm:pt modelId="{E912B6C3-24FB-4031-8C24-63C1BFF19D4A}" type="pres">
      <dgm:prSet presAssocID="{F3E14B70-FA70-4873-99B4-EEB014A59343}" presName="horzSpace3" presStyleCnt="0"/>
      <dgm:spPr/>
    </dgm:pt>
    <dgm:pt modelId="{842C7D6D-3E3D-4A24-8B44-C882263A672B}" type="pres">
      <dgm:prSet presAssocID="{F3E14B70-FA70-4873-99B4-EEB014A59343}" presName="tx3" presStyleLbl="revTx" presStyleIdx="12" presStyleCnt="17"/>
      <dgm:spPr/>
    </dgm:pt>
    <dgm:pt modelId="{D20D835C-D3B5-46F3-A327-90178DB8E9FC}" type="pres">
      <dgm:prSet presAssocID="{F3E14B70-FA70-4873-99B4-EEB014A59343}" presName="vert3" presStyleCnt="0"/>
      <dgm:spPr/>
    </dgm:pt>
    <dgm:pt modelId="{433524BF-7F03-42C9-B77D-C6A75099A822}" type="pres">
      <dgm:prSet presAssocID="{CA7A2B89-C53B-45D3-AAC1-2CF34E2B6DE2}" presName="thinLine2b" presStyleLbl="callout" presStyleIdx="5" presStyleCnt="8"/>
      <dgm:spPr/>
    </dgm:pt>
    <dgm:pt modelId="{25416570-03A9-447E-8A2B-816BB0E194A2}" type="pres">
      <dgm:prSet presAssocID="{CA7A2B89-C53B-45D3-AAC1-2CF34E2B6DE2}" presName="vertSpace2b" presStyleCnt="0"/>
      <dgm:spPr/>
    </dgm:pt>
    <dgm:pt modelId="{27F78517-BCAC-467C-8AB5-227BF441D2AB}" type="pres">
      <dgm:prSet presAssocID="{F51F348C-0F94-45EC-8CCC-13906478EB90}" presName="horz2" presStyleCnt="0"/>
      <dgm:spPr/>
    </dgm:pt>
    <dgm:pt modelId="{A8233566-CD24-4CD6-90FA-B5BC9EEE808B}" type="pres">
      <dgm:prSet presAssocID="{F51F348C-0F94-45EC-8CCC-13906478EB90}" presName="horzSpace2" presStyleCnt="0"/>
      <dgm:spPr/>
    </dgm:pt>
    <dgm:pt modelId="{D85C712C-897C-4C62-AD6C-4FC8DE8FAA4D}" type="pres">
      <dgm:prSet presAssocID="{F51F348C-0F94-45EC-8CCC-13906478EB90}" presName="tx2" presStyleLbl="revTx" presStyleIdx="13" presStyleCnt="17"/>
      <dgm:spPr/>
    </dgm:pt>
    <dgm:pt modelId="{F4339E03-4862-4A4F-A020-A10BEC0D439F}" type="pres">
      <dgm:prSet presAssocID="{F51F348C-0F94-45EC-8CCC-13906478EB90}" presName="vert2" presStyleCnt="0"/>
      <dgm:spPr/>
    </dgm:pt>
    <dgm:pt modelId="{3CEBE9FB-C0D5-49BC-8B46-ADA48F123D75}" type="pres">
      <dgm:prSet presAssocID="{597AA832-8D97-4B14-A284-F58DF5E06F5F}" presName="horz3" presStyleCnt="0"/>
      <dgm:spPr/>
    </dgm:pt>
    <dgm:pt modelId="{554DD904-5DDB-438B-BE2D-A4EF9BEBDC8E}" type="pres">
      <dgm:prSet presAssocID="{597AA832-8D97-4B14-A284-F58DF5E06F5F}" presName="horzSpace3" presStyleCnt="0"/>
      <dgm:spPr/>
    </dgm:pt>
    <dgm:pt modelId="{81E1C8AA-BD32-4E9C-8E08-4EC688F7C874}" type="pres">
      <dgm:prSet presAssocID="{597AA832-8D97-4B14-A284-F58DF5E06F5F}" presName="tx3" presStyleLbl="revTx" presStyleIdx="14" presStyleCnt="17"/>
      <dgm:spPr/>
    </dgm:pt>
    <dgm:pt modelId="{DC837E75-74A8-4557-9DDA-37360D5192BD}" type="pres">
      <dgm:prSet presAssocID="{597AA832-8D97-4B14-A284-F58DF5E06F5F}" presName="vert3" presStyleCnt="0"/>
      <dgm:spPr/>
    </dgm:pt>
    <dgm:pt modelId="{77A24356-A041-4B4F-9C01-1F031E7E522B}" type="pres">
      <dgm:prSet presAssocID="{F51F348C-0F94-45EC-8CCC-13906478EB90}" presName="thinLine2b" presStyleLbl="callout" presStyleIdx="6" presStyleCnt="8"/>
      <dgm:spPr/>
    </dgm:pt>
    <dgm:pt modelId="{7A17B9D5-7593-4296-B085-E539F9AB2D48}" type="pres">
      <dgm:prSet presAssocID="{F51F348C-0F94-45EC-8CCC-13906478EB90}" presName="vertSpace2b" presStyleCnt="0"/>
      <dgm:spPr/>
    </dgm:pt>
    <dgm:pt modelId="{59CC18BA-77DB-49DC-A32E-88FD3F357339}" type="pres">
      <dgm:prSet presAssocID="{B3E4498B-9B79-4B58-B177-687D34A6CD97}" presName="horz2" presStyleCnt="0"/>
      <dgm:spPr/>
    </dgm:pt>
    <dgm:pt modelId="{4FF96082-1FF9-44E7-82B3-D4F439BC1CEB}" type="pres">
      <dgm:prSet presAssocID="{B3E4498B-9B79-4B58-B177-687D34A6CD97}" presName="horzSpace2" presStyleCnt="0"/>
      <dgm:spPr/>
    </dgm:pt>
    <dgm:pt modelId="{AA41FB90-D863-4205-B676-D81D23CDAD79}" type="pres">
      <dgm:prSet presAssocID="{B3E4498B-9B79-4B58-B177-687D34A6CD97}" presName="tx2" presStyleLbl="revTx" presStyleIdx="15" presStyleCnt="17"/>
      <dgm:spPr/>
    </dgm:pt>
    <dgm:pt modelId="{98B48002-C236-4E95-8C70-B856C1AAABA0}" type="pres">
      <dgm:prSet presAssocID="{B3E4498B-9B79-4B58-B177-687D34A6CD97}" presName="vert2" presStyleCnt="0"/>
      <dgm:spPr/>
    </dgm:pt>
    <dgm:pt modelId="{8CF688B2-1AFD-4AAF-8195-ECB66C507B1B}" type="pres">
      <dgm:prSet presAssocID="{7F63D0DA-52B9-4D8C-BFD6-9D5A5F26244D}" presName="horz3" presStyleCnt="0"/>
      <dgm:spPr/>
    </dgm:pt>
    <dgm:pt modelId="{BB0D83B5-D68A-4346-9DDA-797194FD223B}" type="pres">
      <dgm:prSet presAssocID="{7F63D0DA-52B9-4D8C-BFD6-9D5A5F26244D}" presName="horzSpace3" presStyleCnt="0"/>
      <dgm:spPr/>
    </dgm:pt>
    <dgm:pt modelId="{ACBFE254-CC58-4F83-8D4C-EC6FF752E2E6}" type="pres">
      <dgm:prSet presAssocID="{7F63D0DA-52B9-4D8C-BFD6-9D5A5F26244D}" presName="tx3" presStyleLbl="revTx" presStyleIdx="16" presStyleCnt="17"/>
      <dgm:spPr/>
    </dgm:pt>
    <dgm:pt modelId="{83EA4418-D2E5-44A5-BBAE-4827BBFF8BEA}" type="pres">
      <dgm:prSet presAssocID="{7F63D0DA-52B9-4D8C-BFD6-9D5A5F26244D}" presName="vert3" presStyleCnt="0"/>
      <dgm:spPr/>
    </dgm:pt>
    <dgm:pt modelId="{F6934FBF-150D-4D72-9CB3-EF740C4C12AC}" type="pres">
      <dgm:prSet presAssocID="{B3E4498B-9B79-4B58-B177-687D34A6CD97}" presName="thinLine2b" presStyleLbl="callout" presStyleIdx="7" presStyleCnt="8"/>
      <dgm:spPr/>
    </dgm:pt>
    <dgm:pt modelId="{A85F4EEA-262A-4D4A-ACFA-4EC769559E82}" type="pres">
      <dgm:prSet presAssocID="{B3E4498B-9B79-4B58-B177-687D34A6CD97}" presName="vertSpace2b" presStyleCnt="0"/>
      <dgm:spPr/>
    </dgm:pt>
  </dgm:ptLst>
  <dgm:cxnLst>
    <dgm:cxn modelId="{D1582B1E-2D49-4C90-BF7A-B79F5FAD1E66}" srcId="{A09ABA8A-56CF-47A8-9692-2117D9CC18A9}" destId="{33E98C97-CC5D-47CD-9DD4-4A08EF0B3B64}" srcOrd="0" destOrd="0" parTransId="{D8B84A3E-BA40-4C12-9E08-C51F580820AC}" sibTransId="{B3E966F5-B595-48C9-9073-D439A4BB9360}"/>
    <dgm:cxn modelId="{566E1739-E45C-4C3E-98F8-11BEB4758D1B}" srcId="{23F8236F-FA83-4581-B44E-84BFB50C324F}" destId="{A09ABA8A-56CF-47A8-9692-2117D9CC18A9}" srcOrd="0" destOrd="0" parTransId="{24B5A5B2-0258-4266-AF48-D6E115745963}" sibTransId="{912CF964-9404-487C-8311-3DF8CF11CAC4}"/>
    <dgm:cxn modelId="{2F183164-02A9-4AD9-A78F-3D15009C8812}" type="presOf" srcId="{1B3BB84E-5E3E-4B72-B06E-8B9759992693}" destId="{DAD8595E-03B8-4457-8D7C-E1F3A5AF219A}" srcOrd="0" destOrd="0" presId="urn:microsoft.com/office/officeart/2008/layout/LinedList"/>
    <dgm:cxn modelId="{51134C6B-C2D6-4C78-9D6E-C15AB31CC66C}" srcId="{7063F7BB-10A7-49EF-8201-96DCF07C6B61}" destId="{391FAF76-6288-48FB-9896-8508194569B8}" srcOrd="0" destOrd="0" parTransId="{1B7A9B54-67F0-4A15-AA25-74048C57079D}" sibTransId="{342DCC6B-3632-44E3-B99A-0AF9706514C4}"/>
    <dgm:cxn modelId="{E1DF124F-A303-43BF-8C14-0B01207A3105}" srcId="{CA7A2B89-C53B-45D3-AAC1-2CF34E2B6DE2}" destId="{F3E14B70-FA70-4873-99B4-EEB014A59343}" srcOrd="0" destOrd="0" parTransId="{CA881779-F917-42EA-B669-B4B5359F8E75}" sibTransId="{448BA08D-6300-4B9D-AFA6-A6698D8E8F6E}"/>
    <dgm:cxn modelId="{4AC10271-79EC-4AD9-BD5D-9D470ABF4C6F}" srcId="{1DEC90F1-6BB2-45FE-84B1-09751CD001DF}" destId="{1B3BB84E-5E3E-4B72-B06E-8B9759992693}" srcOrd="0" destOrd="0" parTransId="{EED1584E-1B2A-4092-89FE-C23CCCB7031E}" sibTransId="{E8FDD73B-01E6-4E23-A271-3D92DC77EDA7}"/>
    <dgm:cxn modelId="{6E9AB857-28D4-4D13-A5C5-7CCA50EB6696}" type="presOf" srcId="{7F63D0DA-52B9-4D8C-BFD6-9D5A5F26244D}" destId="{ACBFE254-CC58-4F83-8D4C-EC6FF752E2E6}" srcOrd="0" destOrd="0" presId="urn:microsoft.com/office/officeart/2008/layout/LinedList"/>
    <dgm:cxn modelId="{06E47180-A0B5-43DB-829D-D9209C41A665}" srcId="{A09ABA8A-56CF-47A8-9692-2117D9CC18A9}" destId="{EEEF546D-1CC8-4D03-97E1-E907A6CE5608}" srcOrd="3" destOrd="0" parTransId="{DAAA5858-7D8D-409E-BC9F-7B90E0F0702A}" sibTransId="{D877A073-D277-4D5D-A54D-FBE792231C5C}"/>
    <dgm:cxn modelId="{D540ED91-BDD3-4D46-9D16-DF20770E403A}" srcId="{A09ABA8A-56CF-47A8-9692-2117D9CC18A9}" destId="{B3E4498B-9B79-4B58-B177-687D34A6CD97}" srcOrd="7" destOrd="0" parTransId="{39E22471-B9EF-4EA1-A21C-6B7C80460979}" sibTransId="{BCE9C50B-9C1F-499D-BE84-49061FF7E13B}"/>
    <dgm:cxn modelId="{8BD06993-EEB1-412D-A4A9-9E44E589E8F7}" srcId="{A09ABA8A-56CF-47A8-9692-2117D9CC18A9}" destId="{7063F7BB-10A7-49EF-8201-96DCF07C6B61}" srcOrd="2" destOrd="0" parTransId="{8582DC68-80D7-4608-A21E-9170CF2BF609}" sibTransId="{4D5D04AF-E988-4C04-8DC8-8F5BD3654E99}"/>
    <dgm:cxn modelId="{5350EA97-E8CF-4A9A-BD96-1F623F1DB4D9}" type="presOf" srcId="{F3E14B70-FA70-4873-99B4-EEB014A59343}" destId="{842C7D6D-3E3D-4A24-8B44-C882263A672B}" srcOrd="0" destOrd="0" presId="urn:microsoft.com/office/officeart/2008/layout/LinedList"/>
    <dgm:cxn modelId="{3C126B9A-AF8A-4515-8085-FA5171C22B81}" srcId="{A09ABA8A-56CF-47A8-9692-2117D9CC18A9}" destId="{F51F348C-0F94-45EC-8CCC-13906478EB90}" srcOrd="6" destOrd="0" parTransId="{436E3A26-7E91-4436-B6D9-0AB12D65E80D}" sibTransId="{2915167B-C6B6-4602-8024-1CF29D2A3F78}"/>
    <dgm:cxn modelId="{1A6C429D-8BD3-4A5F-8D72-B50CB614D35F}" type="presOf" srcId="{23F8236F-FA83-4581-B44E-84BFB50C324F}" destId="{D2520E9B-994A-4B16-AAA5-6DFF371E9028}" srcOrd="0" destOrd="0" presId="urn:microsoft.com/office/officeart/2008/layout/LinedList"/>
    <dgm:cxn modelId="{47AB8BA2-4DD9-4D4B-A19B-009A4519F16D}" srcId="{33E98C97-CC5D-47CD-9DD4-4A08EF0B3B64}" destId="{7E942FA8-76F5-4DB9-A96D-685DF15C6F96}" srcOrd="0" destOrd="0" parTransId="{0E20EAEE-5A3C-44DF-BC0D-B60188E07438}" sibTransId="{45827CF7-E8EB-42C4-B716-3BB5D4930E11}"/>
    <dgm:cxn modelId="{C1B79DA2-AE1B-4967-9AE3-0BD4D0801452}" type="presOf" srcId="{B3E4498B-9B79-4B58-B177-687D34A6CD97}" destId="{AA41FB90-D863-4205-B676-D81D23CDAD79}" srcOrd="0" destOrd="0" presId="urn:microsoft.com/office/officeart/2008/layout/LinedList"/>
    <dgm:cxn modelId="{A9B7A4A8-4F60-4D11-A08B-66BFFB5EA39A}" type="presOf" srcId="{7E942FA8-76F5-4DB9-A96D-685DF15C6F96}" destId="{0467A2B8-6438-45EF-9E5C-C385D3E9CE49}" srcOrd="0" destOrd="0" presId="urn:microsoft.com/office/officeart/2008/layout/LinedList"/>
    <dgm:cxn modelId="{E888FDB0-FAC9-48FA-866B-ADFD253AE1C1}" type="presOf" srcId="{7063F7BB-10A7-49EF-8201-96DCF07C6B61}" destId="{97FA4DDC-1AAD-4BA1-A7A3-2920733060F1}" srcOrd="0" destOrd="0" presId="urn:microsoft.com/office/officeart/2008/layout/LinedList"/>
    <dgm:cxn modelId="{BF2DABB9-0B51-447C-AD73-E0AFF5648E4C}" type="presOf" srcId="{A09ABA8A-56CF-47A8-9692-2117D9CC18A9}" destId="{12AAE399-532E-4093-B6B6-FCBBB1C30E3B}" srcOrd="0" destOrd="0" presId="urn:microsoft.com/office/officeart/2008/layout/LinedList"/>
    <dgm:cxn modelId="{D805D0BB-412A-41DB-A0C8-B7FFE1FD1072}" srcId="{B3E4498B-9B79-4B58-B177-687D34A6CD97}" destId="{7F63D0DA-52B9-4D8C-BFD6-9D5A5F26244D}" srcOrd="0" destOrd="0" parTransId="{3A9C7083-2013-48F3-B90F-D59AAAA2B8D4}" sibTransId="{E846EC2F-8F7A-4EA2-AC3C-43D55A62815D}"/>
    <dgm:cxn modelId="{645BEABF-83C3-466D-8707-D2A809D7B1D5}" srcId="{A09ABA8A-56CF-47A8-9692-2117D9CC18A9}" destId="{CA7A2B89-C53B-45D3-AAC1-2CF34E2B6DE2}" srcOrd="5" destOrd="0" parTransId="{6DD287CD-E3AE-4C32-A48E-15C9DD4494FB}" sibTransId="{55EC2CFF-0C22-48DB-9232-709DE5A7CD15}"/>
    <dgm:cxn modelId="{7966CCC3-515B-4320-9507-F09D4AF2036D}" type="presOf" srcId="{597AA832-8D97-4B14-A284-F58DF5E06F5F}" destId="{81E1C8AA-BD32-4E9C-8E08-4EC688F7C874}" srcOrd="0" destOrd="0" presId="urn:microsoft.com/office/officeart/2008/layout/LinedList"/>
    <dgm:cxn modelId="{B45038C5-7BC9-4F47-92B3-4D0046A4B113}" type="presOf" srcId="{1DEC90F1-6BB2-45FE-84B1-09751CD001DF}" destId="{BE6B52D6-9915-4538-AEC1-E227744CCE80}" srcOrd="0" destOrd="0" presId="urn:microsoft.com/office/officeart/2008/layout/LinedList"/>
    <dgm:cxn modelId="{26DD32C8-E18A-4A7E-A625-9787469B8F8A}" type="presOf" srcId="{F15D9D6C-F143-479A-BAE1-D2E5E47D1923}" destId="{F87572A5-AC97-4448-982E-39D514A1E748}" srcOrd="0" destOrd="0" presId="urn:microsoft.com/office/officeart/2008/layout/LinedList"/>
    <dgm:cxn modelId="{E7E323CB-743B-4192-8CC9-3CED2450E366}" type="presOf" srcId="{33E98C97-CC5D-47CD-9DD4-4A08EF0B3B64}" destId="{045D4CBB-E0A0-4F02-ACC2-20E7AFB6F2BE}" srcOrd="0" destOrd="0" presId="urn:microsoft.com/office/officeart/2008/layout/LinedList"/>
    <dgm:cxn modelId="{C6AC76CC-BD4E-4DBA-9018-D15A1AD1EAF0}" type="presOf" srcId="{F51F348C-0F94-45EC-8CCC-13906478EB90}" destId="{D85C712C-897C-4C62-AD6C-4FC8DE8FAA4D}" srcOrd="0" destOrd="0" presId="urn:microsoft.com/office/officeart/2008/layout/LinedList"/>
    <dgm:cxn modelId="{B10F30CE-1C3E-40A3-A7B2-828EE3C9B826}" type="presOf" srcId="{78D6547B-B446-4CE3-874A-489AB06E1497}" destId="{87CCEAB7-A7A1-48D8-B3C3-5B737F2C6423}" srcOrd="0" destOrd="0" presId="urn:microsoft.com/office/officeart/2008/layout/LinedList"/>
    <dgm:cxn modelId="{91D41ADB-D44C-415B-96B5-8805DF27A0E9}" srcId="{A09ABA8A-56CF-47A8-9692-2117D9CC18A9}" destId="{1DF7E287-9709-46D7-B914-7D8D541D2F96}" srcOrd="1" destOrd="0" parTransId="{41912049-322B-408C-AEF4-C018084BBD06}" sibTransId="{832B1BEF-CB5C-4869-AF85-8A335A80FDB0}"/>
    <dgm:cxn modelId="{75DBB6E0-ED79-4910-AD8C-8F1BD520A0D1}" type="presOf" srcId="{EEEF546D-1CC8-4D03-97E1-E907A6CE5608}" destId="{4B1F4E7E-A69E-4BFD-B991-DCCC130AF28E}" srcOrd="0" destOrd="0" presId="urn:microsoft.com/office/officeart/2008/layout/LinedList"/>
    <dgm:cxn modelId="{E4F18CE9-293E-4A1B-A7F4-331D9979F85A}" srcId="{F51F348C-0F94-45EC-8CCC-13906478EB90}" destId="{597AA832-8D97-4B14-A284-F58DF5E06F5F}" srcOrd="0" destOrd="0" parTransId="{1C827941-98EF-41ED-83B3-FC227A7952C0}" sibTransId="{02CB3724-7A93-4DF1-B3CA-0784A9529925}"/>
    <dgm:cxn modelId="{40978EEA-AD56-413D-90DA-012DCFF875DC}" type="presOf" srcId="{1DF7E287-9709-46D7-B914-7D8D541D2F96}" destId="{5E20DB21-F0E0-4E44-A21A-E7A22DBAA4A8}" srcOrd="0" destOrd="0" presId="urn:microsoft.com/office/officeart/2008/layout/LinedList"/>
    <dgm:cxn modelId="{096849F3-536D-4F1A-9881-8E826F00DBA0}" type="presOf" srcId="{CA7A2B89-C53B-45D3-AAC1-2CF34E2B6DE2}" destId="{A9E44AE0-1367-485F-A5A8-03165E80EEDF}" srcOrd="0" destOrd="0" presId="urn:microsoft.com/office/officeart/2008/layout/LinedList"/>
    <dgm:cxn modelId="{67F229F8-B2AA-49EB-B327-8D8BA9EE9D7D}" type="presOf" srcId="{391FAF76-6288-48FB-9896-8508194569B8}" destId="{53676CF7-30DF-4004-B2C5-82E11D948ED1}" srcOrd="0" destOrd="0" presId="urn:microsoft.com/office/officeart/2008/layout/LinedList"/>
    <dgm:cxn modelId="{A8F789FB-198F-4DD3-B045-16AE080DE14A}" srcId="{1DF7E287-9709-46D7-B914-7D8D541D2F96}" destId="{78D6547B-B446-4CE3-874A-489AB06E1497}" srcOrd="0" destOrd="0" parTransId="{AEE44761-7316-4026-9353-93E157CA91F5}" sibTransId="{204CE844-916C-43C3-B302-93527B109367}"/>
    <dgm:cxn modelId="{33314DFE-9BCE-4FAA-A629-65EEA0C3ACE7}" srcId="{A09ABA8A-56CF-47A8-9692-2117D9CC18A9}" destId="{1DEC90F1-6BB2-45FE-84B1-09751CD001DF}" srcOrd="4" destOrd="0" parTransId="{9287412A-38C8-437E-9CC3-024C0394B3AD}" sibTransId="{FF433334-13FF-4BF3-B4A4-D21129AC3A0A}"/>
    <dgm:cxn modelId="{A49501FF-AC6D-4DB2-9FC5-ADA0788DFC91}" srcId="{EEEF546D-1CC8-4D03-97E1-E907A6CE5608}" destId="{F15D9D6C-F143-479A-BAE1-D2E5E47D1923}" srcOrd="0" destOrd="0" parTransId="{8C9C2109-855E-45A6-A813-696589B1C1F4}" sibTransId="{B0A6FBCC-5CA9-47B4-AC4B-58E470C92DBD}"/>
    <dgm:cxn modelId="{5C36CF95-D026-4FEB-A2A8-B43F1E60C47C}" type="presParOf" srcId="{D2520E9B-994A-4B16-AAA5-6DFF371E9028}" destId="{0D3E17BB-019E-4DFD-B79F-D0C889537CD4}" srcOrd="0" destOrd="0" presId="urn:microsoft.com/office/officeart/2008/layout/LinedList"/>
    <dgm:cxn modelId="{9B092E6B-704F-4520-9B7B-D6E594EDD7A9}" type="presParOf" srcId="{D2520E9B-994A-4B16-AAA5-6DFF371E9028}" destId="{6B141B99-4952-4B5E-80D8-AD417A0B4F91}" srcOrd="1" destOrd="0" presId="urn:microsoft.com/office/officeart/2008/layout/LinedList"/>
    <dgm:cxn modelId="{57B15E09-2187-437E-9512-572BD22DAE15}" type="presParOf" srcId="{6B141B99-4952-4B5E-80D8-AD417A0B4F91}" destId="{12AAE399-532E-4093-B6B6-FCBBB1C30E3B}" srcOrd="0" destOrd="0" presId="urn:microsoft.com/office/officeart/2008/layout/LinedList"/>
    <dgm:cxn modelId="{3D79AC26-F53B-4EED-887C-1DB18876C0D1}" type="presParOf" srcId="{6B141B99-4952-4B5E-80D8-AD417A0B4F91}" destId="{3DC33452-0A51-42F1-8463-8811B4FD172D}" srcOrd="1" destOrd="0" presId="urn:microsoft.com/office/officeart/2008/layout/LinedList"/>
    <dgm:cxn modelId="{4695B280-D6EE-4D49-A0DC-8DFCF1B5F0D3}" type="presParOf" srcId="{3DC33452-0A51-42F1-8463-8811B4FD172D}" destId="{EEDA5733-3E7B-46D4-A285-ACE04149F648}" srcOrd="0" destOrd="0" presId="urn:microsoft.com/office/officeart/2008/layout/LinedList"/>
    <dgm:cxn modelId="{6F981B8D-59A1-4BD2-9BE0-444F6570AE9A}" type="presParOf" srcId="{3DC33452-0A51-42F1-8463-8811B4FD172D}" destId="{49554150-4F95-4393-B070-9C3D6068D40F}" srcOrd="1" destOrd="0" presId="urn:microsoft.com/office/officeart/2008/layout/LinedList"/>
    <dgm:cxn modelId="{F4E50840-3528-4C95-B0A3-DDA1C2D8E35E}" type="presParOf" srcId="{49554150-4F95-4393-B070-9C3D6068D40F}" destId="{15674C9B-D73C-47AD-A15F-7DC14C751288}" srcOrd="0" destOrd="0" presId="urn:microsoft.com/office/officeart/2008/layout/LinedList"/>
    <dgm:cxn modelId="{3D04EC09-16C1-4C06-9BA3-6BFA2692384F}" type="presParOf" srcId="{49554150-4F95-4393-B070-9C3D6068D40F}" destId="{045D4CBB-E0A0-4F02-ACC2-20E7AFB6F2BE}" srcOrd="1" destOrd="0" presId="urn:microsoft.com/office/officeart/2008/layout/LinedList"/>
    <dgm:cxn modelId="{4AE32148-E9B5-4484-8F6D-6FB74AA18A0A}" type="presParOf" srcId="{49554150-4F95-4393-B070-9C3D6068D40F}" destId="{C072DC0C-67BC-462A-AB31-A6D296CD842C}" srcOrd="2" destOrd="0" presId="urn:microsoft.com/office/officeart/2008/layout/LinedList"/>
    <dgm:cxn modelId="{C825099A-5BCB-41FD-BDB7-007AFFB40712}" type="presParOf" srcId="{C072DC0C-67BC-462A-AB31-A6D296CD842C}" destId="{0B0616A3-CAC9-41D7-943D-598E71B8AD08}" srcOrd="0" destOrd="0" presId="urn:microsoft.com/office/officeart/2008/layout/LinedList"/>
    <dgm:cxn modelId="{695B61B3-32CD-4CD6-B6A7-1975EBDE9A51}" type="presParOf" srcId="{0B0616A3-CAC9-41D7-943D-598E71B8AD08}" destId="{6F262386-01A1-4FA9-9B53-BED36900ACF6}" srcOrd="0" destOrd="0" presId="urn:microsoft.com/office/officeart/2008/layout/LinedList"/>
    <dgm:cxn modelId="{639E28FE-13CF-4C2C-9D67-1E81E86BE8DF}" type="presParOf" srcId="{0B0616A3-CAC9-41D7-943D-598E71B8AD08}" destId="{0467A2B8-6438-45EF-9E5C-C385D3E9CE49}" srcOrd="1" destOrd="0" presId="urn:microsoft.com/office/officeart/2008/layout/LinedList"/>
    <dgm:cxn modelId="{4FBF7E5E-F68F-4E57-A2B2-ED19167348A6}" type="presParOf" srcId="{0B0616A3-CAC9-41D7-943D-598E71B8AD08}" destId="{1AEDBBCC-32D9-4B2B-9BD8-50672548B3A7}" srcOrd="2" destOrd="0" presId="urn:microsoft.com/office/officeart/2008/layout/LinedList"/>
    <dgm:cxn modelId="{068CA174-D26B-4C83-8DCE-7B6AD0C78D95}" type="presParOf" srcId="{3DC33452-0A51-42F1-8463-8811B4FD172D}" destId="{0D541A5B-F629-4179-A67C-A6DA9100D7C7}" srcOrd="2" destOrd="0" presId="urn:microsoft.com/office/officeart/2008/layout/LinedList"/>
    <dgm:cxn modelId="{B7E30D88-BF96-4DC4-BDE9-BC042F1DAAD3}" type="presParOf" srcId="{3DC33452-0A51-42F1-8463-8811B4FD172D}" destId="{65651EA1-E9C1-461E-AE14-AB51FA7BA279}" srcOrd="3" destOrd="0" presId="urn:microsoft.com/office/officeart/2008/layout/LinedList"/>
    <dgm:cxn modelId="{0EB088B0-95F5-48B4-A9E7-32D673FDE1C2}" type="presParOf" srcId="{3DC33452-0A51-42F1-8463-8811B4FD172D}" destId="{D0F5E664-CB74-4777-A5BE-424C6D54CD49}" srcOrd="4" destOrd="0" presId="urn:microsoft.com/office/officeart/2008/layout/LinedList"/>
    <dgm:cxn modelId="{45A003B4-C576-4D03-BBED-1C1DDA0319F8}" type="presParOf" srcId="{D0F5E664-CB74-4777-A5BE-424C6D54CD49}" destId="{23399648-38F7-4974-8AC3-0C1FB94AD0CA}" srcOrd="0" destOrd="0" presId="urn:microsoft.com/office/officeart/2008/layout/LinedList"/>
    <dgm:cxn modelId="{4C82223A-834D-4CA4-9DA0-6DD70D38B18D}" type="presParOf" srcId="{D0F5E664-CB74-4777-A5BE-424C6D54CD49}" destId="{5E20DB21-F0E0-4E44-A21A-E7A22DBAA4A8}" srcOrd="1" destOrd="0" presId="urn:microsoft.com/office/officeart/2008/layout/LinedList"/>
    <dgm:cxn modelId="{465782C4-C43F-4F08-A9F1-6B1CD336B09D}" type="presParOf" srcId="{D0F5E664-CB74-4777-A5BE-424C6D54CD49}" destId="{5D760738-02D0-480A-AB52-CD58F6A834D9}" srcOrd="2" destOrd="0" presId="urn:microsoft.com/office/officeart/2008/layout/LinedList"/>
    <dgm:cxn modelId="{9A9D4138-CDA2-4F1A-8E2F-4BAFFB9F27A8}" type="presParOf" srcId="{5D760738-02D0-480A-AB52-CD58F6A834D9}" destId="{522F6048-37E9-4511-93A4-3A99CC1E12A9}" srcOrd="0" destOrd="0" presId="urn:microsoft.com/office/officeart/2008/layout/LinedList"/>
    <dgm:cxn modelId="{5BA62819-F85B-4741-B66E-300D54093066}" type="presParOf" srcId="{522F6048-37E9-4511-93A4-3A99CC1E12A9}" destId="{C084C93F-B0F0-4351-8FBF-440B3449BD4B}" srcOrd="0" destOrd="0" presId="urn:microsoft.com/office/officeart/2008/layout/LinedList"/>
    <dgm:cxn modelId="{2CD73841-03A2-4B32-A591-1012823FE6C7}" type="presParOf" srcId="{522F6048-37E9-4511-93A4-3A99CC1E12A9}" destId="{87CCEAB7-A7A1-48D8-B3C3-5B737F2C6423}" srcOrd="1" destOrd="0" presId="urn:microsoft.com/office/officeart/2008/layout/LinedList"/>
    <dgm:cxn modelId="{BE812218-AD9A-4297-9768-64F8DA7D9F7C}" type="presParOf" srcId="{522F6048-37E9-4511-93A4-3A99CC1E12A9}" destId="{21B4BEE4-3FDF-4248-A85C-07E32F80B405}" srcOrd="2" destOrd="0" presId="urn:microsoft.com/office/officeart/2008/layout/LinedList"/>
    <dgm:cxn modelId="{5656DB88-6AEF-48AB-8D09-64ABABCB3ABA}" type="presParOf" srcId="{3DC33452-0A51-42F1-8463-8811B4FD172D}" destId="{F4BF7CD7-DBE8-4F9F-BEA7-BC3B84D349D1}" srcOrd="5" destOrd="0" presId="urn:microsoft.com/office/officeart/2008/layout/LinedList"/>
    <dgm:cxn modelId="{9997C9A4-5AB3-4393-9051-CCAD91DA8E99}" type="presParOf" srcId="{3DC33452-0A51-42F1-8463-8811B4FD172D}" destId="{9A3FF51B-5ABE-4FEF-AFDD-1D468F4ACD01}" srcOrd="6" destOrd="0" presId="urn:microsoft.com/office/officeart/2008/layout/LinedList"/>
    <dgm:cxn modelId="{1DA95A11-1784-4762-8C5D-66E29B8A4FF6}" type="presParOf" srcId="{3DC33452-0A51-42F1-8463-8811B4FD172D}" destId="{772D6655-46B2-48F8-A497-305ACA8A630D}" srcOrd="7" destOrd="0" presId="urn:microsoft.com/office/officeart/2008/layout/LinedList"/>
    <dgm:cxn modelId="{B4AC8C42-A01F-42AC-9D48-50CED8BA524D}" type="presParOf" srcId="{772D6655-46B2-48F8-A497-305ACA8A630D}" destId="{500B30C6-4A67-43E7-A0B5-61BB979DF965}" srcOrd="0" destOrd="0" presId="urn:microsoft.com/office/officeart/2008/layout/LinedList"/>
    <dgm:cxn modelId="{46A9B50D-7A3B-4BC5-8967-21682CB1B5C4}" type="presParOf" srcId="{772D6655-46B2-48F8-A497-305ACA8A630D}" destId="{97FA4DDC-1AAD-4BA1-A7A3-2920733060F1}" srcOrd="1" destOrd="0" presId="urn:microsoft.com/office/officeart/2008/layout/LinedList"/>
    <dgm:cxn modelId="{ACFD1397-EFCA-44EF-88BD-21F49769C1A0}" type="presParOf" srcId="{772D6655-46B2-48F8-A497-305ACA8A630D}" destId="{9B2F79CB-675E-4550-AEEF-B8E5760F97D9}" srcOrd="2" destOrd="0" presId="urn:microsoft.com/office/officeart/2008/layout/LinedList"/>
    <dgm:cxn modelId="{39E69BE9-2B59-41D0-BE76-116019C04FA9}" type="presParOf" srcId="{9B2F79CB-675E-4550-AEEF-B8E5760F97D9}" destId="{3783D4C6-36FA-48D5-A8D4-1F5B81D1F2D4}" srcOrd="0" destOrd="0" presId="urn:microsoft.com/office/officeart/2008/layout/LinedList"/>
    <dgm:cxn modelId="{6046261D-0459-4CD7-B99C-BA4B4BE18D60}" type="presParOf" srcId="{3783D4C6-36FA-48D5-A8D4-1F5B81D1F2D4}" destId="{681959E6-E0B2-47C5-8F21-0E3C1317A755}" srcOrd="0" destOrd="0" presId="urn:microsoft.com/office/officeart/2008/layout/LinedList"/>
    <dgm:cxn modelId="{494346C6-A37B-4C1D-BA3B-921DEC264EF5}" type="presParOf" srcId="{3783D4C6-36FA-48D5-A8D4-1F5B81D1F2D4}" destId="{53676CF7-30DF-4004-B2C5-82E11D948ED1}" srcOrd="1" destOrd="0" presId="urn:microsoft.com/office/officeart/2008/layout/LinedList"/>
    <dgm:cxn modelId="{7F6428F2-ECB3-4190-AA94-A6AD7F8E84DE}" type="presParOf" srcId="{3783D4C6-36FA-48D5-A8D4-1F5B81D1F2D4}" destId="{081B4DF2-9D05-44F8-A967-7D76634EE3FB}" srcOrd="2" destOrd="0" presId="urn:microsoft.com/office/officeart/2008/layout/LinedList"/>
    <dgm:cxn modelId="{B689A316-AFF4-4A6F-B2A3-3DD9B1F22D47}" type="presParOf" srcId="{3DC33452-0A51-42F1-8463-8811B4FD172D}" destId="{5964A406-C589-4D3D-B797-B00BFFA6E590}" srcOrd="8" destOrd="0" presId="urn:microsoft.com/office/officeart/2008/layout/LinedList"/>
    <dgm:cxn modelId="{339A9FD3-4AA4-4988-A4B8-C550E0FA5E21}" type="presParOf" srcId="{3DC33452-0A51-42F1-8463-8811B4FD172D}" destId="{6A7C1AD1-6B2A-4B59-A1A4-47AD152F5D1B}" srcOrd="9" destOrd="0" presId="urn:microsoft.com/office/officeart/2008/layout/LinedList"/>
    <dgm:cxn modelId="{0D943B3F-F641-44AA-97E1-04E46406A0AE}" type="presParOf" srcId="{3DC33452-0A51-42F1-8463-8811B4FD172D}" destId="{949CDDDB-FA4C-42CA-9898-1527DB31207D}" srcOrd="10" destOrd="0" presId="urn:microsoft.com/office/officeart/2008/layout/LinedList"/>
    <dgm:cxn modelId="{E0C13C4B-5273-4ECB-B90A-2E92221C4987}" type="presParOf" srcId="{949CDDDB-FA4C-42CA-9898-1527DB31207D}" destId="{5FEDDBA8-C242-4787-B067-BB4323DB9FD4}" srcOrd="0" destOrd="0" presId="urn:microsoft.com/office/officeart/2008/layout/LinedList"/>
    <dgm:cxn modelId="{EECD0950-599A-41F2-B410-A16B4F3BB32E}" type="presParOf" srcId="{949CDDDB-FA4C-42CA-9898-1527DB31207D}" destId="{4B1F4E7E-A69E-4BFD-B991-DCCC130AF28E}" srcOrd="1" destOrd="0" presId="urn:microsoft.com/office/officeart/2008/layout/LinedList"/>
    <dgm:cxn modelId="{A7170BB9-C02B-4794-ADCF-EAABB6E1D665}" type="presParOf" srcId="{949CDDDB-FA4C-42CA-9898-1527DB31207D}" destId="{47F7E2DA-6541-4AF4-922D-D38E0FF9EF79}" srcOrd="2" destOrd="0" presId="urn:microsoft.com/office/officeart/2008/layout/LinedList"/>
    <dgm:cxn modelId="{C9FD76AB-4179-4EED-A2C1-49F9F58D9A1D}" type="presParOf" srcId="{47F7E2DA-6541-4AF4-922D-D38E0FF9EF79}" destId="{8BE0E6C4-77BB-48C1-8E3B-D10CB782C718}" srcOrd="0" destOrd="0" presId="urn:microsoft.com/office/officeart/2008/layout/LinedList"/>
    <dgm:cxn modelId="{083384D0-CBE2-4689-9BE3-1F3CAE7D299C}" type="presParOf" srcId="{8BE0E6C4-77BB-48C1-8E3B-D10CB782C718}" destId="{FAE9C954-A74D-4F9B-A755-153B1D248C70}" srcOrd="0" destOrd="0" presId="urn:microsoft.com/office/officeart/2008/layout/LinedList"/>
    <dgm:cxn modelId="{EB918017-028B-4718-B2B3-B90D4F291AA4}" type="presParOf" srcId="{8BE0E6C4-77BB-48C1-8E3B-D10CB782C718}" destId="{F87572A5-AC97-4448-982E-39D514A1E748}" srcOrd="1" destOrd="0" presId="urn:microsoft.com/office/officeart/2008/layout/LinedList"/>
    <dgm:cxn modelId="{C862B3CE-6D6B-489C-A963-57FE50DFEC05}" type="presParOf" srcId="{8BE0E6C4-77BB-48C1-8E3B-D10CB782C718}" destId="{E1A273B9-F219-4441-925B-98F12E7A2C1A}" srcOrd="2" destOrd="0" presId="urn:microsoft.com/office/officeart/2008/layout/LinedList"/>
    <dgm:cxn modelId="{C3D542FB-368E-45F1-A167-47FFDEC079C4}" type="presParOf" srcId="{3DC33452-0A51-42F1-8463-8811B4FD172D}" destId="{CB54DE5E-B84A-4304-AA27-7DC5265EC89D}" srcOrd="11" destOrd="0" presId="urn:microsoft.com/office/officeart/2008/layout/LinedList"/>
    <dgm:cxn modelId="{2C4728C6-BCE7-4D6C-B889-48C905C9201B}" type="presParOf" srcId="{3DC33452-0A51-42F1-8463-8811B4FD172D}" destId="{632357D5-0591-49B3-8F84-192C91AC14C3}" srcOrd="12" destOrd="0" presId="urn:microsoft.com/office/officeart/2008/layout/LinedList"/>
    <dgm:cxn modelId="{7A910A8C-4540-4991-8B11-09F5E89CD754}" type="presParOf" srcId="{3DC33452-0A51-42F1-8463-8811B4FD172D}" destId="{864AB870-659A-45F2-B5FB-6E3591ED71E9}" srcOrd="13" destOrd="0" presId="urn:microsoft.com/office/officeart/2008/layout/LinedList"/>
    <dgm:cxn modelId="{814A94A4-EA2C-420C-8111-BF953DC59141}" type="presParOf" srcId="{864AB870-659A-45F2-B5FB-6E3591ED71E9}" destId="{57722BBE-B9CD-4E7A-974F-587B8DBBCF58}" srcOrd="0" destOrd="0" presId="urn:microsoft.com/office/officeart/2008/layout/LinedList"/>
    <dgm:cxn modelId="{241ED519-9D34-4E5B-8231-C093E1A9D18B}" type="presParOf" srcId="{864AB870-659A-45F2-B5FB-6E3591ED71E9}" destId="{BE6B52D6-9915-4538-AEC1-E227744CCE80}" srcOrd="1" destOrd="0" presId="urn:microsoft.com/office/officeart/2008/layout/LinedList"/>
    <dgm:cxn modelId="{7EF365CF-DC94-4211-9491-4E903E3F6AB7}" type="presParOf" srcId="{864AB870-659A-45F2-B5FB-6E3591ED71E9}" destId="{118289E8-56A7-47A1-809B-19ECE2CDB4AF}" srcOrd="2" destOrd="0" presId="urn:microsoft.com/office/officeart/2008/layout/LinedList"/>
    <dgm:cxn modelId="{344BAD67-71A0-4A5D-BF1C-46CE45BC9584}" type="presParOf" srcId="{118289E8-56A7-47A1-809B-19ECE2CDB4AF}" destId="{4B66400B-4E91-4646-8ABB-9118D9EE20BF}" srcOrd="0" destOrd="0" presId="urn:microsoft.com/office/officeart/2008/layout/LinedList"/>
    <dgm:cxn modelId="{46E9016A-6F47-4596-865C-F5937EE50E1E}" type="presParOf" srcId="{4B66400B-4E91-4646-8ABB-9118D9EE20BF}" destId="{8EEBE110-EFC4-4BB9-A7DD-7E7F3B315022}" srcOrd="0" destOrd="0" presId="urn:microsoft.com/office/officeart/2008/layout/LinedList"/>
    <dgm:cxn modelId="{693CB3E2-F54F-40F2-958B-F4B69B0B7AEF}" type="presParOf" srcId="{4B66400B-4E91-4646-8ABB-9118D9EE20BF}" destId="{DAD8595E-03B8-4457-8D7C-E1F3A5AF219A}" srcOrd="1" destOrd="0" presId="urn:microsoft.com/office/officeart/2008/layout/LinedList"/>
    <dgm:cxn modelId="{CAD9CF9D-B4CD-48C1-B5F7-6D5D98795852}" type="presParOf" srcId="{4B66400B-4E91-4646-8ABB-9118D9EE20BF}" destId="{8D3AB4B8-9EBB-4F84-AA69-FE3A749B9A3A}" srcOrd="2" destOrd="0" presId="urn:microsoft.com/office/officeart/2008/layout/LinedList"/>
    <dgm:cxn modelId="{1F36D6B1-450F-4AB7-A0DC-C66B85D06CE5}" type="presParOf" srcId="{3DC33452-0A51-42F1-8463-8811B4FD172D}" destId="{48074E73-877E-4876-B315-73764219BE94}" srcOrd="14" destOrd="0" presId="urn:microsoft.com/office/officeart/2008/layout/LinedList"/>
    <dgm:cxn modelId="{196E2C10-34F9-40B2-B65A-717C3CA011BB}" type="presParOf" srcId="{3DC33452-0A51-42F1-8463-8811B4FD172D}" destId="{D7F48083-37C1-402C-A2C5-6A8400B11988}" srcOrd="15" destOrd="0" presId="urn:microsoft.com/office/officeart/2008/layout/LinedList"/>
    <dgm:cxn modelId="{8EFBF9BF-B734-4EDA-A105-C9BA3C905988}" type="presParOf" srcId="{3DC33452-0A51-42F1-8463-8811B4FD172D}" destId="{20720C58-B6B6-4E77-BFC3-60437EEDFEB3}" srcOrd="16" destOrd="0" presId="urn:microsoft.com/office/officeart/2008/layout/LinedList"/>
    <dgm:cxn modelId="{18B96994-A592-4F86-A908-F275EB228D37}" type="presParOf" srcId="{20720C58-B6B6-4E77-BFC3-60437EEDFEB3}" destId="{A7FA6D7C-FF1F-421E-BEB8-290A7B5343F7}" srcOrd="0" destOrd="0" presId="urn:microsoft.com/office/officeart/2008/layout/LinedList"/>
    <dgm:cxn modelId="{6693C3FD-08FA-4B3F-A350-5261E719910C}" type="presParOf" srcId="{20720C58-B6B6-4E77-BFC3-60437EEDFEB3}" destId="{A9E44AE0-1367-485F-A5A8-03165E80EEDF}" srcOrd="1" destOrd="0" presId="urn:microsoft.com/office/officeart/2008/layout/LinedList"/>
    <dgm:cxn modelId="{124F615C-95D4-4C18-B0AB-7AFA38B16C54}" type="presParOf" srcId="{20720C58-B6B6-4E77-BFC3-60437EEDFEB3}" destId="{06C17F90-0023-4619-B219-E75B579ACF29}" srcOrd="2" destOrd="0" presId="urn:microsoft.com/office/officeart/2008/layout/LinedList"/>
    <dgm:cxn modelId="{086CBC89-0E73-48D3-902B-162D771D0226}" type="presParOf" srcId="{06C17F90-0023-4619-B219-E75B579ACF29}" destId="{D3365BB6-CB57-4785-A760-91B1ABA1498D}" srcOrd="0" destOrd="0" presId="urn:microsoft.com/office/officeart/2008/layout/LinedList"/>
    <dgm:cxn modelId="{701DCBB2-68EA-4829-B004-065716DFA04A}" type="presParOf" srcId="{D3365BB6-CB57-4785-A760-91B1ABA1498D}" destId="{E912B6C3-24FB-4031-8C24-63C1BFF19D4A}" srcOrd="0" destOrd="0" presId="urn:microsoft.com/office/officeart/2008/layout/LinedList"/>
    <dgm:cxn modelId="{4687D891-C948-482B-AB35-4EA82607F65F}" type="presParOf" srcId="{D3365BB6-CB57-4785-A760-91B1ABA1498D}" destId="{842C7D6D-3E3D-4A24-8B44-C882263A672B}" srcOrd="1" destOrd="0" presId="urn:microsoft.com/office/officeart/2008/layout/LinedList"/>
    <dgm:cxn modelId="{83DE4EC4-4701-4554-B604-6651128503E1}" type="presParOf" srcId="{D3365BB6-CB57-4785-A760-91B1ABA1498D}" destId="{D20D835C-D3B5-46F3-A327-90178DB8E9FC}" srcOrd="2" destOrd="0" presId="urn:microsoft.com/office/officeart/2008/layout/LinedList"/>
    <dgm:cxn modelId="{281FE08C-6054-4ECE-B197-F36204635BE3}" type="presParOf" srcId="{3DC33452-0A51-42F1-8463-8811B4FD172D}" destId="{433524BF-7F03-42C9-B77D-C6A75099A822}" srcOrd="17" destOrd="0" presId="urn:microsoft.com/office/officeart/2008/layout/LinedList"/>
    <dgm:cxn modelId="{EBCA3161-B238-4977-B36A-781729DA5F6F}" type="presParOf" srcId="{3DC33452-0A51-42F1-8463-8811B4FD172D}" destId="{25416570-03A9-447E-8A2B-816BB0E194A2}" srcOrd="18" destOrd="0" presId="urn:microsoft.com/office/officeart/2008/layout/LinedList"/>
    <dgm:cxn modelId="{52773AC2-7B86-4E18-935E-27070EF5D8AD}" type="presParOf" srcId="{3DC33452-0A51-42F1-8463-8811B4FD172D}" destId="{27F78517-BCAC-467C-8AB5-227BF441D2AB}" srcOrd="19" destOrd="0" presId="urn:microsoft.com/office/officeart/2008/layout/LinedList"/>
    <dgm:cxn modelId="{DFDD0EBB-329E-42B4-88AA-ACCFE7F3243C}" type="presParOf" srcId="{27F78517-BCAC-467C-8AB5-227BF441D2AB}" destId="{A8233566-CD24-4CD6-90FA-B5BC9EEE808B}" srcOrd="0" destOrd="0" presId="urn:microsoft.com/office/officeart/2008/layout/LinedList"/>
    <dgm:cxn modelId="{C2E06036-0BC7-4287-9819-EA52F8B39F37}" type="presParOf" srcId="{27F78517-BCAC-467C-8AB5-227BF441D2AB}" destId="{D85C712C-897C-4C62-AD6C-4FC8DE8FAA4D}" srcOrd="1" destOrd="0" presId="urn:microsoft.com/office/officeart/2008/layout/LinedList"/>
    <dgm:cxn modelId="{ECB4398B-FBE4-482D-B048-024933AA0B08}" type="presParOf" srcId="{27F78517-BCAC-467C-8AB5-227BF441D2AB}" destId="{F4339E03-4862-4A4F-A020-A10BEC0D439F}" srcOrd="2" destOrd="0" presId="urn:microsoft.com/office/officeart/2008/layout/LinedList"/>
    <dgm:cxn modelId="{BC6F933F-4DD3-48A4-9134-AE168BA752AE}" type="presParOf" srcId="{F4339E03-4862-4A4F-A020-A10BEC0D439F}" destId="{3CEBE9FB-C0D5-49BC-8B46-ADA48F123D75}" srcOrd="0" destOrd="0" presId="urn:microsoft.com/office/officeart/2008/layout/LinedList"/>
    <dgm:cxn modelId="{CE125111-122B-4A2A-A1CC-4A1431B8BF86}" type="presParOf" srcId="{3CEBE9FB-C0D5-49BC-8B46-ADA48F123D75}" destId="{554DD904-5DDB-438B-BE2D-A4EF9BEBDC8E}" srcOrd="0" destOrd="0" presId="urn:microsoft.com/office/officeart/2008/layout/LinedList"/>
    <dgm:cxn modelId="{ED8EA7F6-394B-4632-8CFB-91E55718E3A8}" type="presParOf" srcId="{3CEBE9FB-C0D5-49BC-8B46-ADA48F123D75}" destId="{81E1C8AA-BD32-4E9C-8E08-4EC688F7C874}" srcOrd="1" destOrd="0" presId="urn:microsoft.com/office/officeart/2008/layout/LinedList"/>
    <dgm:cxn modelId="{3E9C22C7-6E63-475B-8B69-E9533E5CBAD9}" type="presParOf" srcId="{3CEBE9FB-C0D5-49BC-8B46-ADA48F123D75}" destId="{DC837E75-74A8-4557-9DDA-37360D5192BD}" srcOrd="2" destOrd="0" presId="urn:microsoft.com/office/officeart/2008/layout/LinedList"/>
    <dgm:cxn modelId="{799EC133-AA49-43A5-B940-F38CB1437BC7}" type="presParOf" srcId="{3DC33452-0A51-42F1-8463-8811B4FD172D}" destId="{77A24356-A041-4B4F-9C01-1F031E7E522B}" srcOrd="20" destOrd="0" presId="urn:microsoft.com/office/officeart/2008/layout/LinedList"/>
    <dgm:cxn modelId="{5A76C3F1-4434-4E14-ABAF-F7B6F06D43EF}" type="presParOf" srcId="{3DC33452-0A51-42F1-8463-8811B4FD172D}" destId="{7A17B9D5-7593-4296-B085-E539F9AB2D48}" srcOrd="21" destOrd="0" presId="urn:microsoft.com/office/officeart/2008/layout/LinedList"/>
    <dgm:cxn modelId="{9BB48B95-37B1-4989-A80F-B093DA4E1087}" type="presParOf" srcId="{3DC33452-0A51-42F1-8463-8811B4FD172D}" destId="{59CC18BA-77DB-49DC-A32E-88FD3F357339}" srcOrd="22" destOrd="0" presId="urn:microsoft.com/office/officeart/2008/layout/LinedList"/>
    <dgm:cxn modelId="{1CAD3FFA-D5CD-4EBD-9A14-37824EB046DD}" type="presParOf" srcId="{59CC18BA-77DB-49DC-A32E-88FD3F357339}" destId="{4FF96082-1FF9-44E7-82B3-D4F439BC1CEB}" srcOrd="0" destOrd="0" presId="urn:microsoft.com/office/officeart/2008/layout/LinedList"/>
    <dgm:cxn modelId="{713F9000-3930-4ECB-A648-304118506CBE}" type="presParOf" srcId="{59CC18BA-77DB-49DC-A32E-88FD3F357339}" destId="{AA41FB90-D863-4205-B676-D81D23CDAD79}" srcOrd="1" destOrd="0" presId="urn:microsoft.com/office/officeart/2008/layout/LinedList"/>
    <dgm:cxn modelId="{2656B3E5-D790-42A7-A4DD-A080C4FAD2BC}" type="presParOf" srcId="{59CC18BA-77DB-49DC-A32E-88FD3F357339}" destId="{98B48002-C236-4E95-8C70-B856C1AAABA0}" srcOrd="2" destOrd="0" presId="urn:microsoft.com/office/officeart/2008/layout/LinedList"/>
    <dgm:cxn modelId="{F695B491-AE2B-4BE3-8803-905EEEC5FEE6}" type="presParOf" srcId="{98B48002-C236-4E95-8C70-B856C1AAABA0}" destId="{8CF688B2-1AFD-4AAF-8195-ECB66C507B1B}" srcOrd="0" destOrd="0" presId="urn:microsoft.com/office/officeart/2008/layout/LinedList"/>
    <dgm:cxn modelId="{9DF265B0-EEA6-409A-A2C0-241F18523D35}" type="presParOf" srcId="{8CF688B2-1AFD-4AAF-8195-ECB66C507B1B}" destId="{BB0D83B5-D68A-4346-9DDA-797194FD223B}" srcOrd="0" destOrd="0" presId="urn:microsoft.com/office/officeart/2008/layout/LinedList"/>
    <dgm:cxn modelId="{7C1BC36A-64BE-4748-93E9-F046BB8124F9}" type="presParOf" srcId="{8CF688B2-1AFD-4AAF-8195-ECB66C507B1B}" destId="{ACBFE254-CC58-4F83-8D4C-EC6FF752E2E6}" srcOrd="1" destOrd="0" presId="urn:microsoft.com/office/officeart/2008/layout/LinedList"/>
    <dgm:cxn modelId="{FD1483F4-6476-43AA-858E-810DE33AB939}" type="presParOf" srcId="{8CF688B2-1AFD-4AAF-8195-ECB66C507B1B}" destId="{83EA4418-D2E5-44A5-BBAE-4827BBFF8BEA}" srcOrd="2" destOrd="0" presId="urn:microsoft.com/office/officeart/2008/layout/LinedList"/>
    <dgm:cxn modelId="{17950DDD-65E8-4768-B5E0-0A84B35DA926}" type="presParOf" srcId="{3DC33452-0A51-42F1-8463-8811B4FD172D}" destId="{F6934FBF-150D-4D72-9CB3-EF740C4C12AC}" srcOrd="23" destOrd="0" presId="urn:microsoft.com/office/officeart/2008/layout/LinedList"/>
    <dgm:cxn modelId="{1537A31E-2117-450D-9103-F6DE88A4C0C1}" type="presParOf" srcId="{3DC33452-0A51-42F1-8463-8811B4FD172D}" destId="{A85F4EEA-262A-4D4A-ACFA-4EC769559E82}" srcOrd="24"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C4AD1A-7AC9-4E29-932C-15239432DC45}">
      <dsp:nvSpPr>
        <dsp:cNvPr id="0" name=""/>
        <dsp:cNvSpPr/>
      </dsp:nvSpPr>
      <dsp:spPr>
        <a:xfrm rot="5400000">
          <a:off x="32687" y="233888"/>
          <a:ext cx="123043" cy="140080"/>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37987DE-941B-4764-9CD3-C405915C19B7}">
      <dsp:nvSpPr>
        <dsp:cNvPr id="0" name=""/>
        <dsp:cNvSpPr/>
      </dsp:nvSpPr>
      <dsp:spPr>
        <a:xfrm>
          <a:off x="88" y="97493"/>
          <a:ext cx="207132" cy="144985"/>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CA" sz="600" kern="1200" dirty="0"/>
            <a:t> </a:t>
          </a:r>
        </a:p>
      </dsp:txBody>
      <dsp:txXfrm>
        <a:off x="7167" y="104572"/>
        <a:ext cx="192974" cy="130827"/>
      </dsp:txXfrm>
    </dsp:sp>
    <dsp:sp modelId="{82C064FA-0DD1-4C99-89F5-3EF83CD79217}">
      <dsp:nvSpPr>
        <dsp:cNvPr id="0" name=""/>
        <dsp:cNvSpPr/>
      </dsp:nvSpPr>
      <dsp:spPr>
        <a:xfrm>
          <a:off x="207220" y="111320"/>
          <a:ext cx="150648" cy="117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57150" lvl="1" indent="-57150" algn="l" defTabSz="222250">
            <a:lnSpc>
              <a:spcPct val="90000"/>
            </a:lnSpc>
            <a:spcBef>
              <a:spcPct val="0"/>
            </a:spcBef>
            <a:spcAft>
              <a:spcPct val="15000"/>
            </a:spcAft>
            <a:buChar char="•"/>
          </a:pPr>
          <a:r>
            <a:rPr lang="en-CA" sz="500" kern="1200" dirty="0"/>
            <a:t> </a:t>
          </a:r>
        </a:p>
      </dsp:txBody>
      <dsp:txXfrm>
        <a:off x="207220" y="111320"/>
        <a:ext cx="150648" cy="117183"/>
      </dsp:txXfrm>
    </dsp:sp>
    <dsp:sp modelId="{080BF5A6-8A8B-4F5D-A0EF-F33153BDE2BA}">
      <dsp:nvSpPr>
        <dsp:cNvPr id="0" name=""/>
        <dsp:cNvSpPr/>
      </dsp:nvSpPr>
      <dsp:spPr>
        <a:xfrm rot="5400000">
          <a:off x="204421" y="396755"/>
          <a:ext cx="123043" cy="140080"/>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DF6E1A-AA70-4D5F-AF5E-AC4A1B2EE0A7}">
      <dsp:nvSpPr>
        <dsp:cNvPr id="0" name=""/>
        <dsp:cNvSpPr/>
      </dsp:nvSpPr>
      <dsp:spPr>
        <a:xfrm>
          <a:off x="171822" y="260360"/>
          <a:ext cx="207132" cy="144985"/>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CA" sz="600" kern="1200" dirty="0"/>
            <a:t> </a:t>
          </a:r>
        </a:p>
      </dsp:txBody>
      <dsp:txXfrm>
        <a:off x="178901" y="267439"/>
        <a:ext cx="192974" cy="130827"/>
      </dsp:txXfrm>
    </dsp:sp>
    <dsp:sp modelId="{BC9BCA29-006B-41D1-BF23-2BE5B48CAF55}">
      <dsp:nvSpPr>
        <dsp:cNvPr id="0" name=""/>
        <dsp:cNvSpPr/>
      </dsp:nvSpPr>
      <dsp:spPr>
        <a:xfrm>
          <a:off x="378954" y="274187"/>
          <a:ext cx="150648" cy="117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57150" lvl="1" indent="-57150" algn="l" defTabSz="222250">
            <a:lnSpc>
              <a:spcPct val="90000"/>
            </a:lnSpc>
            <a:spcBef>
              <a:spcPct val="0"/>
            </a:spcBef>
            <a:spcAft>
              <a:spcPct val="15000"/>
            </a:spcAft>
            <a:buChar char="•"/>
          </a:pPr>
          <a:r>
            <a:rPr lang="en-CA" sz="500" kern="1200" dirty="0"/>
            <a:t> </a:t>
          </a:r>
        </a:p>
      </dsp:txBody>
      <dsp:txXfrm>
        <a:off x="378954" y="274187"/>
        <a:ext cx="150648" cy="117183"/>
      </dsp:txXfrm>
    </dsp:sp>
    <dsp:sp modelId="{5175FEA4-D469-4E84-B599-966E350E93B1}">
      <dsp:nvSpPr>
        <dsp:cNvPr id="0" name=""/>
        <dsp:cNvSpPr/>
      </dsp:nvSpPr>
      <dsp:spPr>
        <a:xfrm>
          <a:off x="343557" y="423227"/>
          <a:ext cx="207132" cy="144985"/>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CA" sz="600" kern="1200" dirty="0"/>
            <a:t> </a:t>
          </a:r>
        </a:p>
      </dsp:txBody>
      <dsp:txXfrm>
        <a:off x="350636" y="430306"/>
        <a:ext cx="192974" cy="130827"/>
      </dsp:txXfrm>
    </dsp:sp>
    <dsp:sp modelId="{BF69AA1B-721D-4D60-BC0F-7AD38285E665}">
      <dsp:nvSpPr>
        <dsp:cNvPr id="0" name=""/>
        <dsp:cNvSpPr/>
      </dsp:nvSpPr>
      <dsp:spPr>
        <a:xfrm>
          <a:off x="550689" y="437054"/>
          <a:ext cx="150648" cy="117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57150" lvl="1" indent="-57150" algn="l" defTabSz="222250">
            <a:lnSpc>
              <a:spcPct val="90000"/>
            </a:lnSpc>
            <a:spcBef>
              <a:spcPct val="0"/>
            </a:spcBef>
            <a:spcAft>
              <a:spcPct val="15000"/>
            </a:spcAft>
            <a:buChar char="•"/>
          </a:pPr>
          <a:r>
            <a:rPr lang="en-CA" sz="500" kern="1200" dirty="0"/>
            <a:t> </a:t>
          </a:r>
        </a:p>
      </dsp:txBody>
      <dsp:txXfrm>
        <a:off x="550689" y="437054"/>
        <a:ext cx="150648" cy="11718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3E17BB-019E-4DFD-B79F-D0C889537CD4}">
      <dsp:nvSpPr>
        <dsp:cNvPr id="0" name=""/>
        <dsp:cNvSpPr/>
      </dsp:nvSpPr>
      <dsp:spPr>
        <a:xfrm>
          <a:off x="0" y="0"/>
          <a:ext cx="1172421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AAE399-532E-4093-B6B6-FCBBB1C30E3B}">
      <dsp:nvSpPr>
        <dsp:cNvPr id="0" name=""/>
        <dsp:cNvSpPr/>
      </dsp:nvSpPr>
      <dsp:spPr>
        <a:xfrm>
          <a:off x="0" y="0"/>
          <a:ext cx="2344844" cy="5418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Improving release management</a:t>
          </a:r>
        </a:p>
      </dsp:txBody>
      <dsp:txXfrm>
        <a:off x="0" y="0"/>
        <a:ext cx="2344844" cy="5418667"/>
      </dsp:txXfrm>
    </dsp:sp>
    <dsp:sp modelId="{47C923CB-542F-4C44-B770-18A84DED995E}">
      <dsp:nvSpPr>
        <dsp:cNvPr id="0" name=""/>
        <dsp:cNvSpPr/>
      </dsp:nvSpPr>
      <dsp:spPr>
        <a:xfrm>
          <a:off x="2520707" y="42664"/>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i="1" kern="1200" dirty="0">
              <a:hlinkClick xmlns:r="http://schemas.openxmlformats.org/officeDocument/2006/relationships" r:id="rId1"/>
            </a:rPr>
            <a:t>Optimize Applications Release Management</a:t>
          </a:r>
          <a:endParaRPr lang="en-US" sz="2400" i="1" kern="1200" dirty="0"/>
        </a:p>
      </dsp:txBody>
      <dsp:txXfrm>
        <a:off x="2520707" y="42664"/>
        <a:ext cx="4513824" cy="853281"/>
      </dsp:txXfrm>
    </dsp:sp>
    <dsp:sp modelId="{2E720465-4CAD-44F4-9E00-A25192C7E06C}">
      <dsp:nvSpPr>
        <dsp:cNvPr id="0" name=""/>
        <dsp:cNvSpPr/>
      </dsp:nvSpPr>
      <dsp:spPr>
        <a:xfrm>
          <a:off x="7210395" y="42664"/>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Font typeface="Arial" panose="020B0604020202020204" pitchFamily="34" charset="0"/>
            <a:buNone/>
          </a:pPr>
          <a:r>
            <a:rPr lang="en-US" sz="1700" kern="1200" dirty="0"/>
            <a:t>Build trust by right-sizing your process using appropriate governance.</a:t>
          </a:r>
        </a:p>
      </dsp:txBody>
      <dsp:txXfrm>
        <a:off x="7210395" y="42664"/>
        <a:ext cx="4513824" cy="853281"/>
      </dsp:txXfrm>
    </dsp:sp>
    <dsp:sp modelId="{93AEB2FD-53D0-4E68-B541-A002B5C32417}">
      <dsp:nvSpPr>
        <dsp:cNvPr id="0" name=""/>
        <dsp:cNvSpPr/>
      </dsp:nvSpPr>
      <dsp:spPr>
        <a:xfrm>
          <a:off x="2344844" y="895945"/>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6D0D68-4BD1-408F-949B-8E92C7E068EA}">
      <dsp:nvSpPr>
        <dsp:cNvPr id="0" name=""/>
        <dsp:cNvSpPr/>
      </dsp:nvSpPr>
      <dsp:spPr>
        <a:xfrm>
          <a:off x="2520707" y="938609"/>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i="1" kern="1200" dirty="0">
              <a:hlinkClick xmlns:r="http://schemas.openxmlformats.org/officeDocument/2006/relationships" r:id="rId2"/>
            </a:rPr>
            <a:t>Streamline Application Maintenance</a:t>
          </a:r>
          <a:endParaRPr lang="en-US" sz="2400" i="1" kern="1200" dirty="0"/>
        </a:p>
      </dsp:txBody>
      <dsp:txXfrm>
        <a:off x="2520707" y="938609"/>
        <a:ext cx="4513824" cy="853281"/>
      </dsp:txXfrm>
    </dsp:sp>
    <dsp:sp modelId="{A224EA16-19E7-45F1-AE4C-264CC516C7A3}">
      <dsp:nvSpPr>
        <dsp:cNvPr id="0" name=""/>
        <dsp:cNvSpPr/>
      </dsp:nvSpPr>
      <dsp:spPr>
        <a:xfrm>
          <a:off x="7210395" y="938609"/>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Font typeface="Arial" panose="020B0604020202020204" pitchFamily="34" charset="0"/>
            <a:buNone/>
          </a:pPr>
          <a:r>
            <a:rPr lang="en-US" sz="1700" kern="1200" dirty="0"/>
            <a:t>Effective maintenance ensures the long-term value of your applications.</a:t>
          </a:r>
        </a:p>
      </dsp:txBody>
      <dsp:txXfrm>
        <a:off x="7210395" y="938609"/>
        <a:ext cx="4513824" cy="853281"/>
      </dsp:txXfrm>
    </dsp:sp>
    <dsp:sp modelId="{8DC51C8F-5CD5-494F-AF8F-9E1D4DD83803}">
      <dsp:nvSpPr>
        <dsp:cNvPr id="0" name=""/>
        <dsp:cNvSpPr/>
      </dsp:nvSpPr>
      <dsp:spPr>
        <a:xfrm>
          <a:off x="2344844" y="1791890"/>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1A925C6-54EC-4852-B6C3-82261122CB3B}">
      <dsp:nvSpPr>
        <dsp:cNvPr id="0" name=""/>
        <dsp:cNvSpPr/>
      </dsp:nvSpPr>
      <dsp:spPr>
        <a:xfrm>
          <a:off x="2520707" y="1834554"/>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Courier New" panose="02070309020205020404" pitchFamily="49" charset="0"/>
            <a:buNone/>
          </a:pPr>
          <a:r>
            <a:rPr lang="en-US" sz="2400" i="1" kern="1200" dirty="0">
              <a:hlinkClick xmlns:r="http://schemas.openxmlformats.org/officeDocument/2006/relationships" r:id="rId3"/>
            </a:rPr>
            <a:t>Streamline Application Management</a:t>
          </a:r>
          <a:endParaRPr lang="en-US" sz="2400" i="1" kern="1200" dirty="0"/>
        </a:p>
      </dsp:txBody>
      <dsp:txXfrm>
        <a:off x="2520707" y="1834554"/>
        <a:ext cx="4513824" cy="853281"/>
      </dsp:txXfrm>
    </dsp:sp>
    <dsp:sp modelId="{E981B38B-64BC-4174-A1D8-F35EA1D0491A}">
      <dsp:nvSpPr>
        <dsp:cNvPr id="0" name=""/>
        <dsp:cNvSpPr/>
      </dsp:nvSpPr>
      <dsp:spPr>
        <a:xfrm>
          <a:off x="7210395" y="1834554"/>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Font typeface="Arial" panose="020B0604020202020204" pitchFamily="34" charset="0"/>
            <a:buNone/>
          </a:pPr>
          <a:r>
            <a:rPr lang="en-US" sz="1700" kern="1200" dirty="0"/>
            <a:t>Move beyond maintenance to ensure exceptional value from your apps.</a:t>
          </a:r>
        </a:p>
      </dsp:txBody>
      <dsp:txXfrm>
        <a:off x="7210395" y="1834554"/>
        <a:ext cx="4513824" cy="853281"/>
      </dsp:txXfrm>
    </dsp:sp>
    <dsp:sp modelId="{02600FA6-339B-43BF-B6C2-63087B323788}">
      <dsp:nvSpPr>
        <dsp:cNvPr id="0" name=""/>
        <dsp:cNvSpPr/>
      </dsp:nvSpPr>
      <dsp:spPr>
        <a:xfrm>
          <a:off x="2344844" y="2687836"/>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99BEB18-2EFD-4587-A6AD-B3163B0F21AF}">
      <dsp:nvSpPr>
        <dsp:cNvPr id="0" name=""/>
        <dsp:cNvSpPr/>
      </dsp:nvSpPr>
      <dsp:spPr>
        <a:xfrm>
          <a:off x="2520707" y="2730500"/>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Courier New" panose="02070309020205020404" pitchFamily="49" charset="0"/>
            <a:buNone/>
          </a:pPr>
          <a:r>
            <a:rPr lang="en-US" sz="2400" i="1" kern="1200" dirty="0">
              <a:hlinkClick xmlns:r="http://schemas.openxmlformats.org/officeDocument/2006/relationships" r:id="rId4"/>
            </a:rPr>
            <a:t>Optimize Change Management</a:t>
          </a:r>
          <a:endParaRPr lang="en-US" sz="2400" i="1" kern="1200" dirty="0"/>
        </a:p>
      </dsp:txBody>
      <dsp:txXfrm>
        <a:off x="2520707" y="2730500"/>
        <a:ext cx="4513824" cy="853281"/>
      </dsp:txXfrm>
    </dsp:sp>
    <dsp:sp modelId="{4E424E07-CCC6-4E17-8D4F-371D223A4393}">
      <dsp:nvSpPr>
        <dsp:cNvPr id="0" name=""/>
        <dsp:cNvSpPr/>
      </dsp:nvSpPr>
      <dsp:spPr>
        <a:xfrm>
          <a:off x="7210395" y="2730500"/>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Font typeface="Arial" panose="020B0604020202020204" pitchFamily="34" charset="0"/>
            <a:buNone/>
          </a:pPr>
          <a:r>
            <a:rPr lang="en-US" sz="1700" kern="1200" dirty="0"/>
            <a:t>Right-size your change management process.</a:t>
          </a:r>
        </a:p>
      </dsp:txBody>
      <dsp:txXfrm>
        <a:off x="7210395" y="2730500"/>
        <a:ext cx="4513824" cy="853281"/>
      </dsp:txXfrm>
    </dsp:sp>
    <dsp:sp modelId="{F2CD6D6A-BC92-44DD-8E12-2CA884430EFB}">
      <dsp:nvSpPr>
        <dsp:cNvPr id="0" name=""/>
        <dsp:cNvSpPr/>
      </dsp:nvSpPr>
      <dsp:spPr>
        <a:xfrm>
          <a:off x="2344844" y="3583781"/>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BF4E58-4D1F-46C2-9DCC-8B2FDF483858}">
      <dsp:nvSpPr>
        <dsp:cNvPr id="0" name=""/>
        <dsp:cNvSpPr/>
      </dsp:nvSpPr>
      <dsp:spPr>
        <a:xfrm>
          <a:off x="2520707" y="3626445"/>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Courier New" panose="02070309020205020404" pitchFamily="49" charset="0"/>
            <a:buNone/>
          </a:pPr>
          <a:r>
            <a:rPr lang="en-US" sz="2400" i="1" kern="1200" dirty="0">
              <a:hlinkClick xmlns:r="http://schemas.openxmlformats.org/officeDocument/2006/relationships" r:id="rId5"/>
            </a:rPr>
            <a:t>Manage Your Technical Debt</a:t>
          </a:r>
          <a:endParaRPr lang="en-US" sz="2400" i="1" kern="1200" dirty="0"/>
        </a:p>
      </dsp:txBody>
      <dsp:txXfrm>
        <a:off x="2520707" y="3626445"/>
        <a:ext cx="4513824" cy="853281"/>
      </dsp:txXfrm>
    </dsp:sp>
    <dsp:sp modelId="{251E0FD8-26E0-46D6-ABC9-E81678789B5D}">
      <dsp:nvSpPr>
        <dsp:cNvPr id="0" name=""/>
        <dsp:cNvSpPr/>
      </dsp:nvSpPr>
      <dsp:spPr>
        <a:xfrm>
          <a:off x="7210395" y="3626445"/>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Font typeface="Arial" panose="020B0604020202020204" pitchFamily="34" charset="0"/>
            <a:buNone/>
          </a:pPr>
          <a:r>
            <a:rPr lang="en-US" sz="1700" kern="1200" dirty="0"/>
            <a:t>Make the case to manage technical debt in terms of business impact. </a:t>
          </a:r>
        </a:p>
      </dsp:txBody>
      <dsp:txXfrm>
        <a:off x="7210395" y="3626445"/>
        <a:ext cx="4513824" cy="853281"/>
      </dsp:txXfrm>
    </dsp:sp>
    <dsp:sp modelId="{D96CCC6F-BE63-4B69-8813-726257C522EA}">
      <dsp:nvSpPr>
        <dsp:cNvPr id="0" name=""/>
        <dsp:cNvSpPr/>
      </dsp:nvSpPr>
      <dsp:spPr>
        <a:xfrm>
          <a:off x="2344844" y="4479726"/>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8C7D630-D90B-4172-8185-E8FF705B5489}">
      <dsp:nvSpPr>
        <dsp:cNvPr id="0" name=""/>
        <dsp:cNvSpPr/>
      </dsp:nvSpPr>
      <dsp:spPr>
        <a:xfrm>
          <a:off x="2520707" y="4522390"/>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Courier New" panose="02070309020205020404" pitchFamily="49" charset="0"/>
            <a:buNone/>
          </a:pPr>
          <a:r>
            <a:rPr lang="en-US" sz="2400" i="1" kern="1200" dirty="0">
              <a:hlinkClick xmlns:r="http://schemas.openxmlformats.org/officeDocument/2006/relationships" r:id="rId6"/>
            </a:rPr>
            <a:t>Improve Application Development Throughput</a:t>
          </a:r>
          <a:endParaRPr lang="en-US" sz="2400" i="1" kern="1200" dirty="0"/>
        </a:p>
      </dsp:txBody>
      <dsp:txXfrm>
        <a:off x="2520707" y="4522390"/>
        <a:ext cx="4513824" cy="853281"/>
      </dsp:txXfrm>
    </dsp:sp>
    <dsp:sp modelId="{1BF0B905-7F93-444F-BC12-B77CCA06921D}">
      <dsp:nvSpPr>
        <dsp:cNvPr id="0" name=""/>
        <dsp:cNvSpPr/>
      </dsp:nvSpPr>
      <dsp:spPr>
        <a:xfrm>
          <a:off x="7210395" y="4522390"/>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Font typeface="Arial" panose="020B0604020202020204" pitchFamily="34" charset="0"/>
            <a:buNone/>
          </a:pPr>
          <a:r>
            <a:rPr lang="en-US" sz="1700" kern="1200" dirty="0"/>
            <a:t>Decrease your delivery time by eliminating development inefficiencies and bottlenecks while maintaining high quality.</a:t>
          </a:r>
        </a:p>
      </dsp:txBody>
      <dsp:txXfrm>
        <a:off x="7210395" y="4522390"/>
        <a:ext cx="4513824" cy="853281"/>
      </dsp:txXfrm>
    </dsp:sp>
    <dsp:sp modelId="{EFFE0CF8-E85B-4D79-928E-3D75FD814DDE}">
      <dsp:nvSpPr>
        <dsp:cNvPr id="0" name=""/>
        <dsp:cNvSpPr/>
      </dsp:nvSpPr>
      <dsp:spPr>
        <a:xfrm>
          <a:off x="2344844" y="5375672"/>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D77949-37AF-45C9-BEE6-9FB86EF9FB2C}">
      <dsp:nvSpPr>
        <dsp:cNvPr id="0" name=""/>
        <dsp:cNvSpPr/>
      </dsp:nvSpPr>
      <dsp:spPr>
        <a:xfrm>
          <a:off x="0" y="0"/>
          <a:ext cx="1154485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2FF422-C032-4ABB-9C71-9E53FB75FAA2}">
      <dsp:nvSpPr>
        <dsp:cNvPr id="0" name=""/>
        <dsp:cNvSpPr/>
      </dsp:nvSpPr>
      <dsp:spPr>
        <a:xfrm>
          <a:off x="0" y="0"/>
          <a:ext cx="2308971" cy="2709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dirty="0"/>
            <a:t>Business relationship management</a:t>
          </a:r>
        </a:p>
      </dsp:txBody>
      <dsp:txXfrm>
        <a:off x="0" y="0"/>
        <a:ext cx="2308971" cy="2709333"/>
      </dsp:txXfrm>
    </dsp:sp>
    <dsp:sp modelId="{876BBC20-14A9-41A4-9B9D-1A88FA771B79}">
      <dsp:nvSpPr>
        <dsp:cNvPr id="0" name=""/>
        <dsp:cNvSpPr/>
      </dsp:nvSpPr>
      <dsp:spPr>
        <a:xfrm>
          <a:off x="2482144" y="123031"/>
          <a:ext cx="4444769" cy="2460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Courier New" panose="02070309020205020404" pitchFamily="49" charset="0"/>
            <a:buNone/>
          </a:pPr>
          <a:r>
            <a:rPr lang="en-US" sz="2400" i="1" kern="1200" dirty="0">
              <a:hlinkClick xmlns:r="http://schemas.openxmlformats.org/officeDocument/2006/relationships" r:id="rId1"/>
            </a:rPr>
            <a:t>Implement Business Relationship Management</a:t>
          </a:r>
          <a:endParaRPr lang="en-US" sz="2400" i="1" kern="1200" dirty="0"/>
        </a:p>
      </dsp:txBody>
      <dsp:txXfrm>
        <a:off x="2482144" y="123031"/>
        <a:ext cx="4444769" cy="2460625"/>
      </dsp:txXfrm>
    </dsp:sp>
    <dsp:sp modelId="{27CFADB6-16AF-4493-85A4-909F3A173A4C}">
      <dsp:nvSpPr>
        <dsp:cNvPr id="0" name=""/>
        <dsp:cNvSpPr/>
      </dsp:nvSpPr>
      <dsp:spPr>
        <a:xfrm>
          <a:off x="7100087" y="123031"/>
          <a:ext cx="4444769" cy="2460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Font typeface="Courier New" panose="02070309020205020404" pitchFamily="49" charset="0"/>
            <a:buNone/>
          </a:pPr>
          <a:r>
            <a:rPr lang="en-US" sz="1900" kern="1200" dirty="0"/>
            <a:t>Leverage knowledge of the business to become a strategic IT partner.</a:t>
          </a:r>
        </a:p>
      </dsp:txBody>
      <dsp:txXfrm>
        <a:off x="7100087" y="123031"/>
        <a:ext cx="4444769" cy="2460625"/>
      </dsp:txXfrm>
    </dsp:sp>
    <dsp:sp modelId="{7C880EEF-7B59-40EB-A77F-CB69F7391FF0}">
      <dsp:nvSpPr>
        <dsp:cNvPr id="0" name=""/>
        <dsp:cNvSpPr/>
      </dsp:nvSpPr>
      <dsp:spPr>
        <a:xfrm>
          <a:off x="2308971" y="2583656"/>
          <a:ext cx="9235885" cy="0"/>
        </a:xfrm>
        <a:prstGeom prst="line">
          <a:avLst/>
        </a:prstGeom>
        <a:solidFill>
          <a:schemeClr val="accent1">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sp>
    <dsp:sp modelId="{0D3E17BB-019E-4DFD-B79F-D0C889537CD4}">
      <dsp:nvSpPr>
        <dsp:cNvPr id="0" name=""/>
        <dsp:cNvSpPr/>
      </dsp:nvSpPr>
      <dsp:spPr>
        <a:xfrm>
          <a:off x="0" y="2709333"/>
          <a:ext cx="1154485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AAE399-532E-4093-B6B6-FCBBB1C30E3B}">
      <dsp:nvSpPr>
        <dsp:cNvPr id="0" name=""/>
        <dsp:cNvSpPr/>
      </dsp:nvSpPr>
      <dsp:spPr>
        <a:xfrm>
          <a:off x="0" y="2709333"/>
          <a:ext cx="2308971" cy="2709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Font typeface="Courier New" panose="02070309020205020404" pitchFamily="49" charset="0"/>
            <a:buNone/>
          </a:pPr>
          <a:r>
            <a:rPr lang="en-US" sz="3100" kern="1200" dirty="0"/>
            <a:t>Improving security</a:t>
          </a:r>
        </a:p>
      </dsp:txBody>
      <dsp:txXfrm>
        <a:off x="0" y="2709333"/>
        <a:ext cx="2308971" cy="2709333"/>
      </dsp:txXfrm>
    </dsp:sp>
    <dsp:sp modelId="{73D0D35F-BA13-4073-9D1B-7D5024FF4B40}">
      <dsp:nvSpPr>
        <dsp:cNvPr id="0" name=""/>
        <dsp:cNvSpPr/>
      </dsp:nvSpPr>
      <dsp:spPr>
        <a:xfrm>
          <a:off x="2482144" y="2751666"/>
          <a:ext cx="4444769" cy="8466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Courier New" panose="02070309020205020404" pitchFamily="49" charset="0"/>
            <a:buNone/>
          </a:pPr>
          <a:r>
            <a:rPr lang="en-US" sz="2400" i="1" kern="1200" dirty="0">
              <a:hlinkClick xmlns:r="http://schemas.openxmlformats.org/officeDocument/2006/relationships" r:id="rId2"/>
            </a:rPr>
            <a:t>Build an Information Security Strategy</a:t>
          </a:r>
          <a:endParaRPr lang="en-US" sz="2400" i="1" kern="1200" dirty="0"/>
        </a:p>
      </dsp:txBody>
      <dsp:txXfrm>
        <a:off x="2482144" y="2751666"/>
        <a:ext cx="4444769" cy="846666"/>
      </dsp:txXfrm>
    </dsp:sp>
    <dsp:sp modelId="{FC5964E1-2E99-4DF0-94A8-A30979378A54}">
      <dsp:nvSpPr>
        <dsp:cNvPr id="0" name=""/>
        <dsp:cNvSpPr/>
      </dsp:nvSpPr>
      <dsp:spPr>
        <a:xfrm>
          <a:off x="7100087" y="2751666"/>
          <a:ext cx="4444769" cy="8466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Font typeface="Courier New" panose="02070309020205020404" pitchFamily="49" charset="0"/>
            <a:buNone/>
          </a:pPr>
          <a:r>
            <a:rPr lang="en-US" sz="1900" kern="1200" dirty="0"/>
            <a:t>Create value by aligning your strategy to business goals and business risks.</a:t>
          </a:r>
        </a:p>
      </dsp:txBody>
      <dsp:txXfrm>
        <a:off x="7100087" y="2751666"/>
        <a:ext cx="4444769" cy="846666"/>
      </dsp:txXfrm>
    </dsp:sp>
    <dsp:sp modelId="{9361CA3C-9012-4ACD-A460-4B86568D7D35}">
      <dsp:nvSpPr>
        <dsp:cNvPr id="0" name=""/>
        <dsp:cNvSpPr/>
      </dsp:nvSpPr>
      <dsp:spPr>
        <a:xfrm>
          <a:off x="2308971" y="3598333"/>
          <a:ext cx="923588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D231839-BC86-4A9F-8B30-EE4C45599EB7}">
      <dsp:nvSpPr>
        <dsp:cNvPr id="0" name=""/>
        <dsp:cNvSpPr/>
      </dsp:nvSpPr>
      <dsp:spPr>
        <a:xfrm>
          <a:off x="2482144" y="3640666"/>
          <a:ext cx="4444769" cy="8466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Courier New" panose="02070309020205020404" pitchFamily="49" charset="0"/>
            <a:buNone/>
          </a:pPr>
          <a:r>
            <a:rPr lang="en-US" sz="2400" i="1" kern="1200" dirty="0">
              <a:hlinkClick xmlns:r="http://schemas.openxmlformats.org/officeDocument/2006/relationships" r:id="rId3"/>
            </a:rPr>
            <a:t>Develop and Deploy Security Policies</a:t>
          </a:r>
          <a:endParaRPr lang="en-US" sz="2400" i="1" kern="1200" dirty="0"/>
        </a:p>
      </dsp:txBody>
      <dsp:txXfrm>
        <a:off x="2482144" y="3640666"/>
        <a:ext cx="4444769" cy="846666"/>
      </dsp:txXfrm>
    </dsp:sp>
    <dsp:sp modelId="{ED2902DA-07C4-4420-9DF0-73A621541B59}">
      <dsp:nvSpPr>
        <dsp:cNvPr id="0" name=""/>
        <dsp:cNvSpPr/>
      </dsp:nvSpPr>
      <dsp:spPr>
        <a:xfrm>
          <a:off x="7100087" y="3640666"/>
          <a:ext cx="4444769" cy="8466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Font typeface="Courier New" panose="02070309020205020404" pitchFamily="49" charset="0"/>
            <a:buNone/>
          </a:pPr>
          <a:r>
            <a:rPr lang="en-US" sz="1900" kern="1200" dirty="0"/>
            <a:t>Enhance your overall security posture with a defensible and prescriptive policy suite.</a:t>
          </a:r>
        </a:p>
      </dsp:txBody>
      <dsp:txXfrm>
        <a:off x="7100087" y="3640666"/>
        <a:ext cx="4444769" cy="846666"/>
      </dsp:txXfrm>
    </dsp:sp>
    <dsp:sp modelId="{DCD9331B-711F-4B09-86DA-140081767A12}">
      <dsp:nvSpPr>
        <dsp:cNvPr id="0" name=""/>
        <dsp:cNvSpPr/>
      </dsp:nvSpPr>
      <dsp:spPr>
        <a:xfrm>
          <a:off x="2308971" y="4487333"/>
          <a:ext cx="923588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4F327D-877B-421C-A922-446EF04A416F}">
      <dsp:nvSpPr>
        <dsp:cNvPr id="0" name=""/>
        <dsp:cNvSpPr/>
      </dsp:nvSpPr>
      <dsp:spPr>
        <a:xfrm>
          <a:off x="2482144" y="4529666"/>
          <a:ext cx="4444769" cy="8466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Courier New" panose="02070309020205020404" pitchFamily="49" charset="0"/>
            <a:buNone/>
          </a:pPr>
          <a:r>
            <a:rPr lang="en-US" sz="2400" i="1" kern="1200" dirty="0">
              <a:hlinkClick xmlns:r="http://schemas.openxmlformats.org/officeDocument/2006/relationships" r:id="rId4"/>
            </a:rPr>
            <a:t>Simplify Identity and Access Management</a:t>
          </a:r>
          <a:endParaRPr lang="en-US" sz="2400" i="1" kern="1200" dirty="0"/>
        </a:p>
      </dsp:txBody>
      <dsp:txXfrm>
        <a:off x="2482144" y="4529666"/>
        <a:ext cx="4444769" cy="846666"/>
      </dsp:txXfrm>
    </dsp:sp>
    <dsp:sp modelId="{8A6A3B23-604B-4AB7-86F6-B2ED87026674}">
      <dsp:nvSpPr>
        <dsp:cNvPr id="0" name=""/>
        <dsp:cNvSpPr/>
      </dsp:nvSpPr>
      <dsp:spPr>
        <a:xfrm>
          <a:off x="7100087" y="4503174"/>
          <a:ext cx="4444769" cy="8466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Font typeface="Courier New" panose="02070309020205020404" pitchFamily="49" charset="0"/>
            <a:buNone/>
          </a:pPr>
          <a:r>
            <a:rPr lang="en-US" sz="1900" kern="1200" dirty="0"/>
            <a:t>Leverage risk- and role-based access control to quantify and simplify the IAM process.</a:t>
          </a:r>
        </a:p>
      </dsp:txBody>
      <dsp:txXfrm>
        <a:off x="7100087" y="4503174"/>
        <a:ext cx="4444769" cy="846666"/>
      </dsp:txXfrm>
    </dsp:sp>
    <dsp:sp modelId="{6AC241DF-C6DB-4653-9267-134A738B8E03}">
      <dsp:nvSpPr>
        <dsp:cNvPr id="0" name=""/>
        <dsp:cNvSpPr/>
      </dsp:nvSpPr>
      <dsp:spPr>
        <a:xfrm>
          <a:off x="2308971" y="5376333"/>
          <a:ext cx="923588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3E17BB-019E-4DFD-B79F-D0C889537CD4}">
      <dsp:nvSpPr>
        <dsp:cNvPr id="0" name=""/>
        <dsp:cNvSpPr/>
      </dsp:nvSpPr>
      <dsp:spPr>
        <a:xfrm>
          <a:off x="0" y="0"/>
          <a:ext cx="1172421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AAE399-532E-4093-B6B6-FCBBB1C30E3B}">
      <dsp:nvSpPr>
        <dsp:cNvPr id="0" name=""/>
        <dsp:cNvSpPr/>
      </dsp:nvSpPr>
      <dsp:spPr>
        <a:xfrm>
          <a:off x="0" y="0"/>
          <a:ext cx="2344844" cy="5418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dirty="0"/>
            <a:t>Improving and supporting business managed applications</a:t>
          </a:r>
        </a:p>
      </dsp:txBody>
      <dsp:txXfrm>
        <a:off x="0" y="0"/>
        <a:ext cx="2344844" cy="5418667"/>
      </dsp:txXfrm>
    </dsp:sp>
    <dsp:sp modelId="{47C923CB-542F-4C44-B770-18A84DED995E}">
      <dsp:nvSpPr>
        <dsp:cNvPr id="0" name=""/>
        <dsp:cNvSpPr/>
      </dsp:nvSpPr>
      <dsp:spPr>
        <a:xfrm>
          <a:off x="2520707" y="51064"/>
          <a:ext cx="4513824"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i="1" kern="1200" dirty="0">
              <a:hlinkClick xmlns:r="http://schemas.openxmlformats.org/officeDocument/2006/relationships" r:id="rId1"/>
            </a:rPr>
            <a:t>Embrace Business-Managed Applications</a:t>
          </a:r>
          <a:endParaRPr lang="en-US" sz="2300" i="1" kern="1200" dirty="0"/>
        </a:p>
      </dsp:txBody>
      <dsp:txXfrm>
        <a:off x="2520707" y="51064"/>
        <a:ext cx="4513824" cy="1021291"/>
      </dsp:txXfrm>
    </dsp:sp>
    <dsp:sp modelId="{0BED62CF-168D-4880-B4C1-745CE83C8219}">
      <dsp:nvSpPr>
        <dsp:cNvPr id="0" name=""/>
        <dsp:cNvSpPr/>
      </dsp:nvSpPr>
      <dsp:spPr>
        <a:xfrm>
          <a:off x="7210395" y="51064"/>
          <a:ext cx="4513824"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Font typeface="Arial" panose="020B0604020202020204" pitchFamily="34" charset="0"/>
            <a:buNone/>
          </a:pPr>
          <a:r>
            <a:rPr lang="en-US" sz="1700" kern="1200" dirty="0"/>
            <a:t>Empower the business to implement their own applications with a trusted business/IT relationship.</a:t>
          </a:r>
        </a:p>
      </dsp:txBody>
      <dsp:txXfrm>
        <a:off x="7210395" y="51064"/>
        <a:ext cx="4513824" cy="1021291"/>
      </dsp:txXfrm>
    </dsp:sp>
    <dsp:sp modelId="{93AEB2FD-53D0-4E68-B541-A002B5C32417}">
      <dsp:nvSpPr>
        <dsp:cNvPr id="0" name=""/>
        <dsp:cNvSpPr/>
      </dsp:nvSpPr>
      <dsp:spPr>
        <a:xfrm>
          <a:off x="2344844" y="1072356"/>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D406B8-1BF7-422E-99B7-82D7FE39495D}">
      <dsp:nvSpPr>
        <dsp:cNvPr id="0" name=""/>
        <dsp:cNvSpPr/>
      </dsp:nvSpPr>
      <dsp:spPr>
        <a:xfrm>
          <a:off x="2520707" y="1123420"/>
          <a:ext cx="4513824"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Font typeface="Courier New" panose="02070309020205020404" pitchFamily="49" charset="0"/>
            <a:buNone/>
          </a:pPr>
          <a:r>
            <a:rPr lang="en-US" sz="2300" i="1" kern="1200" dirty="0">
              <a:hlinkClick xmlns:r="http://schemas.openxmlformats.org/officeDocument/2006/relationships" r:id="rId2"/>
            </a:rPr>
            <a:t>Enhance Your Solution Architecture Practices</a:t>
          </a:r>
          <a:endParaRPr lang="en-US" sz="2300" i="1" kern="1200" dirty="0"/>
        </a:p>
      </dsp:txBody>
      <dsp:txXfrm>
        <a:off x="2520707" y="1123420"/>
        <a:ext cx="4513824" cy="1021291"/>
      </dsp:txXfrm>
    </dsp:sp>
    <dsp:sp modelId="{DAC05ADE-7F86-4E2A-BF34-49F53126ADED}">
      <dsp:nvSpPr>
        <dsp:cNvPr id="0" name=""/>
        <dsp:cNvSpPr/>
      </dsp:nvSpPr>
      <dsp:spPr>
        <a:xfrm>
          <a:off x="7210395" y="1123420"/>
          <a:ext cx="4513824"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Font typeface="Arial" panose="020B0604020202020204" pitchFamily="34" charset="0"/>
            <a:buNone/>
          </a:pPr>
          <a:r>
            <a:rPr lang="en-US" sz="1700" kern="1200" dirty="0"/>
            <a:t>Ensure your software systems solution is architected to reflect stakeholders’ short- and long-term needs.</a:t>
          </a:r>
        </a:p>
      </dsp:txBody>
      <dsp:txXfrm>
        <a:off x="7210395" y="1123420"/>
        <a:ext cx="4513824" cy="1021291"/>
      </dsp:txXfrm>
    </dsp:sp>
    <dsp:sp modelId="{9BE7FD30-4FC9-4FE3-83ED-441CC4FBFE0B}">
      <dsp:nvSpPr>
        <dsp:cNvPr id="0" name=""/>
        <dsp:cNvSpPr/>
      </dsp:nvSpPr>
      <dsp:spPr>
        <a:xfrm>
          <a:off x="2344844" y="2144712"/>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C75FBC5-D166-43FF-9A16-60D999574F40}">
      <dsp:nvSpPr>
        <dsp:cNvPr id="0" name=""/>
        <dsp:cNvSpPr/>
      </dsp:nvSpPr>
      <dsp:spPr>
        <a:xfrm>
          <a:off x="2520707" y="2195777"/>
          <a:ext cx="4513824"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Font typeface="Courier New" panose="02070309020205020404" pitchFamily="49" charset="0"/>
            <a:buNone/>
          </a:pPr>
          <a:r>
            <a:rPr lang="en-US" sz="2300" i="1" kern="1200" dirty="0">
              <a:hlinkClick xmlns:r="http://schemas.openxmlformats.org/officeDocument/2006/relationships" r:id="rId3"/>
            </a:rPr>
            <a:t>Satisfy Digital End Users With Low- and No-Code</a:t>
          </a:r>
          <a:endParaRPr lang="en-US" sz="2300" i="1" kern="1200" dirty="0"/>
        </a:p>
      </dsp:txBody>
      <dsp:txXfrm>
        <a:off x="2520707" y="2195777"/>
        <a:ext cx="4513824" cy="1021291"/>
      </dsp:txXfrm>
    </dsp:sp>
    <dsp:sp modelId="{482FF731-247B-450C-9BD5-4F468E694BC8}">
      <dsp:nvSpPr>
        <dsp:cNvPr id="0" name=""/>
        <dsp:cNvSpPr/>
      </dsp:nvSpPr>
      <dsp:spPr>
        <a:xfrm>
          <a:off x="7210395" y="2195777"/>
          <a:ext cx="4513824"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Font typeface="Courier New" panose="02070309020205020404" pitchFamily="49" charset="0"/>
            <a:buNone/>
          </a:pPr>
          <a:r>
            <a:rPr lang="en-US" sz="1700" kern="1200" dirty="0"/>
            <a:t>Extend IT, automation, and digital capabilities to the business with the right tools, good governance, and trusted organizational relationships.</a:t>
          </a:r>
        </a:p>
      </dsp:txBody>
      <dsp:txXfrm>
        <a:off x="7210395" y="2195777"/>
        <a:ext cx="4513824" cy="1021291"/>
      </dsp:txXfrm>
    </dsp:sp>
    <dsp:sp modelId="{26FE476E-54FF-4C76-8773-9F57BC3394EF}">
      <dsp:nvSpPr>
        <dsp:cNvPr id="0" name=""/>
        <dsp:cNvSpPr/>
      </dsp:nvSpPr>
      <dsp:spPr>
        <a:xfrm>
          <a:off x="2344844" y="3217068"/>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81C9352-12A4-46C4-BFB5-62E29B44CA73}">
      <dsp:nvSpPr>
        <dsp:cNvPr id="0" name=""/>
        <dsp:cNvSpPr/>
      </dsp:nvSpPr>
      <dsp:spPr>
        <a:xfrm>
          <a:off x="2520707" y="3268133"/>
          <a:ext cx="4513824"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Font typeface="Courier New" panose="02070309020205020404" pitchFamily="49" charset="0"/>
            <a:buNone/>
          </a:pPr>
          <a:r>
            <a:rPr lang="en-US" sz="2300" i="1" kern="1200" dirty="0">
              <a:hlinkClick xmlns:r="http://schemas.openxmlformats.org/officeDocument/2006/relationships" r:id="rId4"/>
            </a:rPr>
            <a:t>Build Your First RPA Bot</a:t>
          </a:r>
          <a:endParaRPr lang="en-US" sz="2300" i="1" kern="1200" dirty="0"/>
        </a:p>
      </dsp:txBody>
      <dsp:txXfrm>
        <a:off x="2520707" y="3268133"/>
        <a:ext cx="4513824" cy="1021291"/>
      </dsp:txXfrm>
    </dsp:sp>
    <dsp:sp modelId="{6AFA421C-B0A5-49FA-A431-E59E9C9F0D6B}">
      <dsp:nvSpPr>
        <dsp:cNvPr id="0" name=""/>
        <dsp:cNvSpPr/>
      </dsp:nvSpPr>
      <dsp:spPr>
        <a:xfrm>
          <a:off x="7210395" y="3268133"/>
          <a:ext cx="4513824"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Font typeface="Arial" panose="020B0604020202020204" pitchFamily="34" charset="0"/>
            <a:buNone/>
          </a:pPr>
          <a:r>
            <a:rPr lang="en-US" sz="1700" kern="1200" dirty="0"/>
            <a:t>Support RPA delivery with strong collaboration and management foundations.</a:t>
          </a:r>
        </a:p>
      </dsp:txBody>
      <dsp:txXfrm>
        <a:off x="7210395" y="3268133"/>
        <a:ext cx="4513824" cy="1021291"/>
      </dsp:txXfrm>
    </dsp:sp>
    <dsp:sp modelId="{FDF4A090-C352-4BF9-B245-56EBB482F8A2}">
      <dsp:nvSpPr>
        <dsp:cNvPr id="0" name=""/>
        <dsp:cNvSpPr/>
      </dsp:nvSpPr>
      <dsp:spPr>
        <a:xfrm>
          <a:off x="2344844" y="4289425"/>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E9DBBC8-048C-4F8B-A979-EE1B73D25201}">
      <dsp:nvSpPr>
        <dsp:cNvPr id="0" name=""/>
        <dsp:cNvSpPr/>
      </dsp:nvSpPr>
      <dsp:spPr>
        <a:xfrm>
          <a:off x="2520707" y="4340489"/>
          <a:ext cx="4513824"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Font typeface="Courier New" panose="02070309020205020404" pitchFamily="49" charset="0"/>
            <a:buNone/>
          </a:pPr>
          <a:r>
            <a:rPr lang="en-US" sz="2300" i="1" kern="1200" dirty="0">
              <a:hlinkClick xmlns:r="http://schemas.openxmlformats.org/officeDocument/2006/relationships" r:id="rId5"/>
            </a:rPr>
            <a:t>Automate Work Faster and More Easily With Robotic Process Automation</a:t>
          </a:r>
          <a:endParaRPr lang="en-US" sz="2300" i="1" kern="1200" dirty="0"/>
        </a:p>
      </dsp:txBody>
      <dsp:txXfrm>
        <a:off x="2520707" y="4340489"/>
        <a:ext cx="4513824" cy="1021291"/>
      </dsp:txXfrm>
    </dsp:sp>
    <dsp:sp modelId="{50C8DF35-7860-4FEB-8FBA-DF68FC577283}">
      <dsp:nvSpPr>
        <dsp:cNvPr id="0" name=""/>
        <dsp:cNvSpPr/>
      </dsp:nvSpPr>
      <dsp:spPr>
        <a:xfrm>
          <a:off x="7210395" y="4340489"/>
          <a:ext cx="4513824"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Font typeface="Arial" panose="020B0604020202020204" pitchFamily="34" charset="0"/>
            <a:buNone/>
          </a:pPr>
          <a:r>
            <a:rPr lang="en-US" sz="1700" kern="1200" dirty="0"/>
            <a:t>Embrace the symbiotic relationship between the human and digital workforce.</a:t>
          </a:r>
        </a:p>
      </dsp:txBody>
      <dsp:txXfrm>
        <a:off x="7210395" y="4340489"/>
        <a:ext cx="4513824" cy="1021291"/>
      </dsp:txXfrm>
    </dsp:sp>
    <dsp:sp modelId="{FCB08CBE-967D-4EA5-9B16-84C38295D9CD}">
      <dsp:nvSpPr>
        <dsp:cNvPr id="0" name=""/>
        <dsp:cNvSpPr/>
      </dsp:nvSpPr>
      <dsp:spPr>
        <a:xfrm>
          <a:off x="2344844" y="5361781"/>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3E17BB-019E-4DFD-B79F-D0C889537CD4}">
      <dsp:nvSpPr>
        <dsp:cNvPr id="0" name=""/>
        <dsp:cNvSpPr/>
      </dsp:nvSpPr>
      <dsp:spPr>
        <a:xfrm>
          <a:off x="0" y="0"/>
          <a:ext cx="1172421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AAE399-532E-4093-B6B6-FCBBB1C30E3B}">
      <dsp:nvSpPr>
        <dsp:cNvPr id="0" name=""/>
        <dsp:cNvSpPr/>
      </dsp:nvSpPr>
      <dsp:spPr>
        <a:xfrm>
          <a:off x="0" y="0"/>
          <a:ext cx="2344844" cy="5418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Font typeface="Courier New" panose="02070309020205020404" pitchFamily="49" charset="0"/>
            <a:buNone/>
          </a:pPr>
          <a:r>
            <a:rPr lang="en-US" sz="3500" kern="1200" dirty="0"/>
            <a:t>Improving business intelligence, analytics, and reporting</a:t>
          </a:r>
        </a:p>
      </dsp:txBody>
      <dsp:txXfrm>
        <a:off x="0" y="0"/>
        <a:ext cx="2344844" cy="5418667"/>
      </dsp:txXfrm>
    </dsp:sp>
    <dsp:sp modelId="{045D4CBB-E0A0-4F02-ACC2-20E7AFB6F2BE}">
      <dsp:nvSpPr>
        <dsp:cNvPr id="0" name=""/>
        <dsp:cNvSpPr/>
      </dsp:nvSpPr>
      <dsp:spPr>
        <a:xfrm>
          <a:off x="2520707" y="42664"/>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Courier New" panose="02070309020205020404" pitchFamily="49" charset="0"/>
            <a:buNone/>
          </a:pPr>
          <a:r>
            <a:rPr lang="en-US" sz="2400" i="1" kern="1200" dirty="0">
              <a:hlinkClick xmlns:r="http://schemas.openxmlformats.org/officeDocument/2006/relationships" r:id="rId1"/>
            </a:rPr>
            <a:t>Modernize Data Architecture for Measurable Business Results</a:t>
          </a:r>
          <a:endParaRPr lang="en-US" sz="2400" i="1" kern="1200" dirty="0"/>
        </a:p>
      </dsp:txBody>
      <dsp:txXfrm>
        <a:off x="2520707" y="42664"/>
        <a:ext cx="4513824" cy="853281"/>
      </dsp:txXfrm>
    </dsp:sp>
    <dsp:sp modelId="{4628BDFB-76B4-4A0D-B006-94AB3A68D01D}">
      <dsp:nvSpPr>
        <dsp:cNvPr id="0" name=""/>
        <dsp:cNvSpPr/>
      </dsp:nvSpPr>
      <dsp:spPr>
        <a:xfrm>
          <a:off x="7210395" y="42664"/>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Font typeface="Courier New" panose="02070309020205020404" pitchFamily="49" charset="0"/>
            <a:buNone/>
          </a:pPr>
          <a:r>
            <a:rPr lang="en-US" sz="1500" kern="1200" dirty="0"/>
            <a:t>Enable the business to achieve operational excellence, client intimacy, and product leadership with an innovative, agile, and fit-for-purpose data architecture practice.</a:t>
          </a:r>
        </a:p>
      </dsp:txBody>
      <dsp:txXfrm>
        <a:off x="7210395" y="42664"/>
        <a:ext cx="4513824" cy="853281"/>
      </dsp:txXfrm>
    </dsp:sp>
    <dsp:sp modelId="{0D541A5B-F629-4179-A67C-A6DA9100D7C7}">
      <dsp:nvSpPr>
        <dsp:cNvPr id="0" name=""/>
        <dsp:cNvSpPr/>
      </dsp:nvSpPr>
      <dsp:spPr>
        <a:xfrm>
          <a:off x="2344844" y="895945"/>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9AF066C-C6E0-49A4-B9DF-B3836E2AF894}">
      <dsp:nvSpPr>
        <dsp:cNvPr id="0" name=""/>
        <dsp:cNvSpPr/>
      </dsp:nvSpPr>
      <dsp:spPr>
        <a:xfrm>
          <a:off x="2520707" y="938609"/>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Courier New" panose="02070309020205020404" pitchFamily="49" charset="0"/>
            <a:buNone/>
          </a:pPr>
          <a:r>
            <a:rPr lang="en-US" sz="2400" i="1" kern="1200" dirty="0">
              <a:hlinkClick xmlns:r="http://schemas.openxmlformats.org/officeDocument/2006/relationships" r:id="rId2"/>
            </a:rPr>
            <a:t>Build a Reporting and Analytics Strategy</a:t>
          </a:r>
          <a:endParaRPr lang="en-US" sz="2400" i="1" kern="1200" dirty="0"/>
        </a:p>
      </dsp:txBody>
      <dsp:txXfrm>
        <a:off x="2520707" y="938609"/>
        <a:ext cx="4513824" cy="853281"/>
      </dsp:txXfrm>
    </dsp:sp>
    <dsp:sp modelId="{C4CBAA03-3ECE-4F70-A8CE-B1DD79512BDE}">
      <dsp:nvSpPr>
        <dsp:cNvPr id="0" name=""/>
        <dsp:cNvSpPr/>
      </dsp:nvSpPr>
      <dsp:spPr>
        <a:xfrm>
          <a:off x="7210395" y="938609"/>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Font typeface="Courier New" panose="02070309020205020404" pitchFamily="49" charset="0"/>
            <a:buNone/>
          </a:pPr>
          <a:r>
            <a:rPr lang="en-US" sz="1500" kern="1200" dirty="0"/>
            <a:t>Deliver actionable business insights by creating a business-aligned reporting and analytics strategy.</a:t>
          </a:r>
        </a:p>
      </dsp:txBody>
      <dsp:txXfrm>
        <a:off x="7210395" y="938609"/>
        <a:ext cx="4513824" cy="853281"/>
      </dsp:txXfrm>
    </dsp:sp>
    <dsp:sp modelId="{0F0EE4CC-B9F9-40D4-B53E-FAD882905769}">
      <dsp:nvSpPr>
        <dsp:cNvPr id="0" name=""/>
        <dsp:cNvSpPr/>
      </dsp:nvSpPr>
      <dsp:spPr>
        <a:xfrm>
          <a:off x="2344844" y="1791890"/>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45BD1AF-01C0-48C8-B7EC-E5275FA244E7}">
      <dsp:nvSpPr>
        <dsp:cNvPr id="0" name=""/>
        <dsp:cNvSpPr/>
      </dsp:nvSpPr>
      <dsp:spPr>
        <a:xfrm>
          <a:off x="2520707" y="1834554"/>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Courier New" panose="02070309020205020404" pitchFamily="49" charset="0"/>
            <a:buNone/>
          </a:pPr>
          <a:r>
            <a:rPr lang="en-US" sz="2400" i="1" kern="1200" dirty="0">
              <a:hlinkClick xmlns:r="http://schemas.openxmlformats.org/officeDocument/2006/relationships" r:id="rId3"/>
            </a:rPr>
            <a:t>Build Your Data Quality Program</a:t>
          </a:r>
          <a:endParaRPr lang="en-US" sz="2400" i="1" kern="1200" dirty="0"/>
        </a:p>
      </dsp:txBody>
      <dsp:txXfrm>
        <a:off x="2520707" y="1834554"/>
        <a:ext cx="4513824" cy="853281"/>
      </dsp:txXfrm>
    </dsp:sp>
    <dsp:sp modelId="{263287AA-47C7-4305-BECE-3CBFBF9DC699}">
      <dsp:nvSpPr>
        <dsp:cNvPr id="0" name=""/>
        <dsp:cNvSpPr/>
      </dsp:nvSpPr>
      <dsp:spPr>
        <a:xfrm>
          <a:off x="7210395" y="1834554"/>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Font typeface="Courier New" panose="02070309020205020404" pitchFamily="49" charset="0"/>
            <a:buNone/>
          </a:pPr>
          <a:r>
            <a:rPr lang="en-US" sz="1500" kern="1200" dirty="0"/>
            <a:t>Quality data drives quality business decisions.</a:t>
          </a:r>
        </a:p>
      </dsp:txBody>
      <dsp:txXfrm>
        <a:off x="7210395" y="1834554"/>
        <a:ext cx="4513824" cy="853281"/>
      </dsp:txXfrm>
    </dsp:sp>
    <dsp:sp modelId="{DC924EBA-0F57-45D6-8D6B-678BFAB01A6E}">
      <dsp:nvSpPr>
        <dsp:cNvPr id="0" name=""/>
        <dsp:cNvSpPr/>
      </dsp:nvSpPr>
      <dsp:spPr>
        <a:xfrm>
          <a:off x="2344844" y="2687836"/>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D929E39-DD02-445B-8D0A-00D03D7CB87C}">
      <dsp:nvSpPr>
        <dsp:cNvPr id="0" name=""/>
        <dsp:cNvSpPr/>
      </dsp:nvSpPr>
      <dsp:spPr>
        <a:xfrm>
          <a:off x="2520707" y="2730500"/>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Courier New" panose="02070309020205020404" pitchFamily="49" charset="0"/>
            <a:buNone/>
          </a:pPr>
          <a:r>
            <a:rPr lang="en-US" sz="2400" i="1" kern="1200" dirty="0">
              <a:hlinkClick xmlns:r="http://schemas.openxmlformats.org/officeDocument/2006/relationships" r:id="rId4"/>
            </a:rPr>
            <a:t>Design Data-as-a-Service</a:t>
          </a:r>
          <a:endParaRPr lang="en-US" sz="2400" i="1" kern="1200" dirty="0"/>
        </a:p>
      </dsp:txBody>
      <dsp:txXfrm>
        <a:off x="2520707" y="2730500"/>
        <a:ext cx="4513824" cy="853281"/>
      </dsp:txXfrm>
    </dsp:sp>
    <dsp:sp modelId="{CDC30B26-5B78-4194-8D02-4DD2DACAE422}">
      <dsp:nvSpPr>
        <dsp:cNvPr id="0" name=""/>
        <dsp:cNvSpPr/>
      </dsp:nvSpPr>
      <dsp:spPr>
        <a:xfrm>
          <a:off x="7210395" y="2730500"/>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Font typeface="Courier New" panose="02070309020205020404" pitchFamily="49" charset="0"/>
            <a:buNone/>
          </a:pPr>
          <a:r>
            <a:rPr lang="en-US" sz="1500" kern="1200" dirty="0"/>
            <a:t>Journey to the data marketplace ecosystems.</a:t>
          </a:r>
        </a:p>
      </dsp:txBody>
      <dsp:txXfrm>
        <a:off x="7210395" y="2730500"/>
        <a:ext cx="4513824" cy="853281"/>
      </dsp:txXfrm>
    </dsp:sp>
    <dsp:sp modelId="{C1061660-C64B-40DF-988E-8E9782509C22}">
      <dsp:nvSpPr>
        <dsp:cNvPr id="0" name=""/>
        <dsp:cNvSpPr/>
      </dsp:nvSpPr>
      <dsp:spPr>
        <a:xfrm>
          <a:off x="2344844" y="3583781"/>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58D3D39-BCF8-4526-A963-8BE4F352450B}">
      <dsp:nvSpPr>
        <dsp:cNvPr id="0" name=""/>
        <dsp:cNvSpPr/>
      </dsp:nvSpPr>
      <dsp:spPr>
        <a:xfrm>
          <a:off x="2520707" y="3626445"/>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Courier New" panose="02070309020205020404" pitchFamily="49" charset="0"/>
            <a:buNone/>
          </a:pPr>
          <a:r>
            <a:rPr lang="en-US" sz="2400" i="1" kern="1200" dirty="0">
              <a:hlinkClick xmlns:r="http://schemas.openxmlformats.org/officeDocument/2006/relationships" r:id="rId5"/>
            </a:rPr>
            <a:t>Build a Robust and Comprehensive Data Strategy</a:t>
          </a:r>
          <a:endParaRPr lang="en-US" sz="2400" i="1" kern="1200" dirty="0"/>
        </a:p>
      </dsp:txBody>
      <dsp:txXfrm>
        <a:off x="2520707" y="3626445"/>
        <a:ext cx="4513824" cy="853281"/>
      </dsp:txXfrm>
    </dsp:sp>
    <dsp:sp modelId="{1936018E-C1D0-438B-9130-BC76A9808989}">
      <dsp:nvSpPr>
        <dsp:cNvPr id="0" name=""/>
        <dsp:cNvSpPr/>
      </dsp:nvSpPr>
      <dsp:spPr>
        <a:xfrm>
          <a:off x="7210395" y="3626445"/>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Font typeface="Courier New" panose="02070309020205020404" pitchFamily="49" charset="0"/>
            <a:buNone/>
          </a:pPr>
          <a:r>
            <a:rPr lang="en-US" sz="1500" kern="1200" dirty="0"/>
            <a:t>Key to building and fostering a data-driven culture.</a:t>
          </a:r>
        </a:p>
      </dsp:txBody>
      <dsp:txXfrm>
        <a:off x="7210395" y="3626445"/>
        <a:ext cx="4513824" cy="853281"/>
      </dsp:txXfrm>
    </dsp:sp>
    <dsp:sp modelId="{08AD77A6-9421-45A9-8A43-945D33B68ECF}">
      <dsp:nvSpPr>
        <dsp:cNvPr id="0" name=""/>
        <dsp:cNvSpPr/>
      </dsp:nvSpPr>
      <dsp:spPr>
        <a:xfrm>
          <a:off x="2344844" y="4479726"/>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2C773E-962D-4B91-BD82-194A129410AC}">
      <dsp:nvSpPr>
        <dsp:cNvPr id="0" name=""/>
        <dsp:cNvSpPr/>
      </dsp:nvSpPr>
      <dsp:spPr>
        <a:xfrm>
          <a:off x="2520707" y="4522390"/>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Courier New" panose="02070309020205020404" pitchFamily="49" charset="0"/>
            <a:buNone/>
          </a:pPr>
          <a:r>
            <a:rPr lang="en-US" sz="2400" i="1" kern="1200" dirty="0">
              <a:hlinkClick xmlns:r="http://schemas.openxmlformats.org/officeDocument/2006/relationships" r:id="rId6"/>
            </a:rPr>
            <a:t>Build an Application Integration Strategy</a:t>
          </a:r>
          <a:endParaRPr lang="en-US" sz="2400" i="1" kern="1200" dirty="0"/>
        </a:p>
      </dsp:txBody>
      <dsp:txXfrm>
        <a:off x="2520707" y="4522390"/>
        <a:ext cx="4513824" cy="853281"/>
      </dsp:txXfrm>
    </dsp:sp>
    <dsp:sp modelId="{990DC474-0A74-4D85-89C9-E571D44CA3CF}">
      <dsp:nvSpPr>
        <dsp:cNvPr id="0" name=""/>
        <dsp:cNvSpPr/>
      </dsp:nvSpPr>
      <dsp:spPr>
        <a:xfrm>
          <a:off x="7210395" y="4522390"/>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Font typeface="Courier New" panose="02070309020205020404" pitchFamily="49" charset="0"/>
            <a:buNone/>
          </a:pPr>
          <a:r>
            <a:rPr lang="en-US" sz="1500" kern="1200" dirty="0"/>
            <a:t>Level the table before assembling the application integration puzzle or risk losing pieces.</a:t>
          </a:r>
        </a:p>
      </dsp:txBody>
      <dsp:txXfrm>
        <a:off x="7210395" y="4522390"/>
        <a:ext cx="4513824" cy="853281"/>
      </dsp:txXfrm>
    </dsp:sp>
    <dsp:sp modelId="{961119CB-B46B-47B0-AD29-84837E553C03}">
      <dsp:nvSpPr>
        <dsp:cNvPr id="0" name=""/>
        <dsp:cNvSpPr/>
      </dsp:nvSpPr>
      <dsp:spPr>
        <a:xfrm>
          <a:off x="2344844" y="5375672"/>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3B8C7A-DBCB-4DDC-8E30-E91EDDDC8612}">
      <dsp:nvSpPr>
        <dsp:cNvPr id="0" name=""/>
        <dsp:cNvSpPr/>
      </dsp:nvSpPr>
      <dsp:spPr>
        <a:xfrm>
          <a:off x="318" y="191970"/>
          <a:ext cx="388116" cy="15524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CA" sz="900" kern="1200" dirty="0"/>
            <a:t> </a:t>
          </a:r>
        </a:p>
      </dsp:txBody>
      <dsp:txXfrm>
        <a:off x="77941" y="191970"/>
        <a:ext cx="232870" cy="155246"/>
      </dsp:txXfrm>
    </dsp:sp>
    <dsp:sp modelId="{ACD3009A-B84F-44A8-8160-90C0AE4A23A6}">
      <dsp:nvSpPr>
        <dsp:cNvPr id="0" name=""/>
        <dsp:cNvSpPr/>
      </dsp:nvSpPr>
      <dsp:spPr>
        <a:xfrm>
          <a:off x="349623" y="191970"/>
          <a:ext cx="388116" cy="15524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CA" sz="900" kern="1200" dirty="0"/>
            <a:t> </a:t>
          </a:r>
        </a:p>
      </dsp:txBody>
      <dsp:txXfrm>
        <a:off x="427246" y="191970"/>
        <a:ext cx="232870" cy="155246"/>
      </dsp:txXfrm>
    </dsp:sp>
    <dsp:sp modelId="{F52053AD-F05D-4805-97DA-820FD12D6C3F}">
      <dsp:nvSpPr>
        <dsp:cNvPr id="0" name=""/>
        <dsp:cNvSpPr/>
      </dsp:nvSpPr>
      <dsp:spPr>
        <a:xfrm>
          <a:off x="698928" y="191970"/>
          <a:ext cx="388116" cy="15524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CA" sz="900" kern="1200" dirty="0"/>
            <a:t> </a:t>
          </a:r>
        </a:p>
      </dsp:txBody>
      <dsp:txXfrm>
        <a:off x="776551" y="191970"/>
        <a:ext cx="232870" cy="1552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5A4354-85BA-4094-B9F7-A39B93104CAA}">
      <dsp:nvSpPr>
        <dsp:cNvPr id="0" name=""/>
        <dsp:cNvSpPr/>
      </dsp:nvSpPr>
      <dsp:spPr>
        <a:xfrm>
          <a:off x="1477356" y="257635"/>
          <a:ext cx="3496179" cy="3496179"/>
        </a:xfrm>
        <a:prstGeom prst="pie">
          <a:avLst>
            <a:gd name="adj1" fmla="val 16200000"/>
            <a:gd name="adj2" fmla="val 2052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CA" sz="1700" b="1" kern="1200" dirty="0">
              <a:latin typeface="Roboto Condensed Light" panose="02000000000000000000" pitchFamily="2" charset="0"/>
              <a:ea typeface="Roboto Condensed Light" panose="02000000000000000000" pitchFamily="2" charset="0"/>
            </a:rPr>
            <a:t>Learning</a:t>
          </a:r>
        </a:p>
      </dsp:txBody>
      <dsp:txXfrm>
        <a:off x="3301197" y="845326"/>
        <a:ext cx="1123772" cy="749181"/>
      </dsp:txXfrm>
    </dsp:sp>
    <dsp:sp modelId="{3659DA5F-2A66-44D7-BCA8-D85BCFFA7706}">
      <dsp:nvSpPr>
        <dsp:cNvPr id="0" name=""/>
        <dsp:cNvSpPr/>
      </dsp:nvSpPr>
      <dsp:spPr>
        <a:xfrm>
          <a:off x="1507323" y="350866"/>
          <a:ext cx="3496179" cy="3496179"/>
        </a:xfrm>
        <a:prstGeom prst="pie">
          <a:avLst>
            <a:gd name="adj1" fmla="val 20520000"/>
            <a:gd name="adj2" fmla="val 32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CA" sz="1700" b="1" kern="1200" dirty="0">
              <a:latin typeface="Roboto Condensed Light" panose="02000000000000000000" pitchFamily="2" charset="0"/>
              <a:ea typeface="Roboto Condensed Light" panose="02000000000000000000" pitchFamily="2" charset="0"/>
            </a:rPr>
            <a:t>Automation</a:t>
          </a:r>
        </a:p>
      </dsp:txBody>
      <dsp:txXfrm>
        <a:off x="3759030" y="1948287"/>
        <a:ext cx="1040529" cy="832423"/>
      </dsp:txXfrm>
    </dsp:sp>
    <dsp:sp modelId="{2A56F502-5B80-4C79-94B4-1F2205E001D1}">
      <dsp:nvSpPr>
        <dsp:cNvPr id="0" name=""/>
        <dsp:cNvSpPr/>
      </dsp:nvSpPr>
      <dsp:spPr>
        <a:xfrm>
          <a:off x="1428243" y="408303"/>
          <a:ext cx="3496179" cy="3496179"/>
        </a:xfrm>
        <a:prstGeom prst="pie">
          <a:avLst>
            <a:gd name="adj1" fmla="val 3240000"/>
            <a:gd name="adj2" fmla="val 756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CA" sz="1700" b="1" kern="1200" dirty="0">
              <a:latin typeface="Roboto Condensed Light" panose="02000000000000000000" pitchFamily="2" charset="0"/>
              <a:ea typeface="Roboto Condensed Light" panose="02000000000000000000" pitchFamily="2" charset="0"/>
            </a:rPr>
            <a:t>Integrated teams</a:t>
          </a:r>
        </a:p>
      </dsp:txBody>
      <dsp:txXfrm>
        <a:off x="2676879" y="2863954"/>
        <a:ext cx="998908" cy="915666"/>
      </dsp:txXfrm>
    </dsp:sp>
    <dsp:sp modelId="{5C0BC00F-736A-4368-9189-EAEBFCD705F2}">
      <dsp:nvSpPr>
        <dsp:cNvPr id="0" name=""/>
        <dsp:cNvSpPr/>
      </dsp:nvSpPr>
      <dsp:spPr>
        <a:xfrm>
          <a:off x="1349163" y="350866"/>
          <a:ext cx="3496179" cy="3496179"/>
        </a:xfrm>
        <a:prstGeom prst="pie">
          <a:avLst>
            <a:gd name="adj1" fmla="val 7560000"/>
            <a:gd name="adj2" fmla="val 1188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CA" sz="1700" b="1" kern="1200" dirty="0">
              <a:latin typeface="Roboto Condensed Light" panose="02000000000000000000" pitchFamily="2" charset="0"/>
              <a:ea typeface="Roboto Condensed Light" panose="02000000000000000000" pitchFamily="2" charset="0"/>
            </a:rPr>
            <a:t>Metrics and governance</a:t>
          </a:r>
        </a:p>
      </dsp:txBody>
      <dsp:txXfrm>
        <a:off x="1553107" y="1948287"/>
        <a:ext cx="1040529" cy="832423"/>
      </dsp:txXfrm>
    </dsp:sp>
    <dsp:sp modelId="{72270FDB-37EE-4C16-84D1-7D107168420B}">
      <dsp:nvSpPr>
        <dsp:cNvPr id="0" name=""/>
        <dsp:cNvSpPr/>
      </dsp:nvSpPr>
      <dsp:spPr>
        <a:xfrm>
          <a:off x="1379130" y="257635"/>
          <a:ext cx="3496179" cy="3496179"/>
        </a:xfrm>
        <a:prstGeom prst="pie">
          <a:avLst>
            <a:gd name="adj1" fmla="val 1188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CA" sz="1700" b="1" kern="1200" dirty="0">
              <a:latin typeface="Roboto Condensed Light" panose="02000000000000000000" pitchFamily="2" charset="0"/>
              <a:ea typeface="Roboto Condensed Light" panose="02000000000000000000" pitchFamily="2" charset="0"/>
            </a:rPr>
            <a:t>Culture</a:t>
          </a:r>
        </a:p>
      </dsp:txBody>
      <dsp:txXfrm>
        <a:off x="1927697" y="845326"/>
        <a:ext cx="1123772" cy="749181"/>
      </dsp:txXfrm>
    </dsp:sp>
    <dsp:sp modelId="{59045D92-FF23-4806-AC33-02063BEFDD94}">
      <dsp:nvSpPr>
        <dsp:cNvPr id="0" name=""/>
        <dsp:cNvSpPr/>
      </dsp:nvSpPr>
      <dsp:spPr>
        <a:xfrm>
          <a:off x="1260761" y="41204"/>
          <a:ext cx="3929040" cy="3929040"/>
        </a:xfrm>
        <a:prstGeom prst="circularArrow">
          <a:avLst>
            <a:gd name="adj1" fmla="val 5085"/>
            <a:gd name="adj2" fmla="val 327528"/>
            <a:gd name="adj3" fmla="val 20192361"/>
            <a:gd name="adj4" fmla="val 16200324"/>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A66EE54-2F9F-4AAA-A23B-F630B5613B1A}">
      <dsp:nvSpPr>
        <dsp:cNvPr id="0" name=""/>
        <dsp:cNvSpPr/>
      </dsp:nvSpPr>
      <dsp:spPr>
        <a:xfrm>
          <a:off x="1291135" y="134405"/>
          <a:ext cx="3929040" cy="3929040"/>
        </a:xfrm>
        <a:prstGeom prst="circularArrow">
          <a:avLst>
            <a:gd name="adj1" fmla="val 5085"/>
            <a:gd name="adj2" fmla="val 327528"/>
            <a:gd name="adj3" fmla="val 2912753"/>
            <a:gd name="adj4" fmla="val 20519953"/>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56B79EE-1C61-4130-92C3-E4CC4B62E4D6}">
      <dsp:nvSpPr>
        <dsp:cNvPr id="0" name=""/>
        <dsp:cNvSpPr/>
      </dsp:nvSpPr>
      <dsp:spPr>
        <a:xfrm>
          <a:off x="1211813" y="192018"/>
          <a:ext cx="3929040" cy="3929040"/>
        </a:xfrm>
        <a:prstGeom prst="circularArrow">
          <a:avLst>
            <a:gd name="adj1" fmla="val 5085"/>
            <a:gd name="adj2" fmla="val 327528"/>
            <a:gd name="adj3" fmla="val 7232777"/>
            <a:gd name="adj4" fmla="val 3239695"/>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93DA6D7-FA49-4416-BE99-A94A216D0A2F}">
      <dsp:nvSpPr>
        <dsp:cNvPr id="0" name=""/>
        <dsp:cNvSpPr/>
      </dsp:nvSpPr>
      <dsp:spPr>
        <a:xfrm>
          <a:off x="1132491" y="134405"/>
          <a:ext cx="3929040" cy="3929040"/>
        </a:xfrm>
        <a:prstGeom prst="circularArrow">
          <a:avLst>
            <a:gd name="adj1" fmla="val 5085"/>
            <a:gd name="adj2" fmla="val 327528"/>
            <a:gd name="adj3" fmla="val 11552519"/>
            <a:gd name="adj4" fmla="val 7559718"/>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3FD0AAC-3DD7-43BE-BEFA-9D5DABB9B7BD}">
      <dsp:nvSpPr>
        <dsp:cNvPr id="0" name=""/>
        <dsp:cNvSpPr/>
      </dsp:nvSpPr>
      <dsp:spPr>
        <a:xfrm>
          <a:off x="1162864" y="41204"/>
          <a:ext cx="3929040" cy="3929040"/>
        </a:xfrm>
        <a:prstGeom prst="circularArrow">
          <a:avLst>
            <a:gd name="adj1" fmla="val 5085"/>
            <a:gd name="adj2" fmla="val 327528"/>
            <a:gd name="adj3" fmla="val 15872148"/>
            <a:gd name="adj4" fmla="val 11880111"/>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D77949-37AF-45C9-BEE6-9FB86EF9FB2C}">
      <dsp:nvSpPr>
        <dsp:cNvPr id="0" name=""/>
        <dsp:cNvSpPr/>
      </dsp:nvSpPr>
      <dsp:spPr>
        <a:xfrm>
          <a:off x="0" y="0"/>
          <a:ext cx="1172421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2FF422-C032-4ABB-9C71-9E53FB75FAA2}">
      <dsp:nvSpPr>
        <dsp:cNvPr id="0" name=""/>
        <dsp:cNvSpPr/>
      </dsp:nvSpPr>
      <dsp:spPr>
        <a:xfrm>
          <a:off x="0" y="0"/>
          <a:ext cx="2344844" cy="5418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dirty="0"/>
            <a:t>Improving IT alignment</a:t>
          </a:r>
          <a:r>
            <a:rPr lang="en-US" sz="4100" kern="1200" dirty="0"/>
            <a:t> </a:t>
          </a:r>
        </a:p>
      </dsp:txBody>
      <dsp:txXfrm>
        <a:off x="0" y="0"/>
        <a:ext cx="2344844" cy="5418667"/>
      </dsp:txXfrm>
    </dsp:sp>
    <dsp:sp modelId="{876BBC20-14A9-41A4-9B9D-1A88FA771B79}">
      <dsp:nvSpPr>
        <dsp:cNvPr id="0" name=""/>
        <dsp:cNvSpPr/>
      </dsp:nvSpPr>
      <dsp:spPr>
        <a:xfrm>
          <a:off x="2520707" y="51064"/>
          <a:ext cx="4513824"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89050">
            <a:lnSpc>
              <a:spcPct val="90000"/>
            </a:lnSpc>
            <a:spcBef>
              <a:spcPct val="0"/>
            </a:spcBef>
            <a:spcAft>
              <a:spcPct val="35000"/>
            </a:spcAft>
            <a:buFont typeface="Courier New" panose="02070309020205020404" pitchFamily="49" charset="0"/>
            <a:buNone/>
          </a:pPr>
          <a:r>
            <a:rPr lang="en-US" sz="2900" i="1" kern="1200" dirty="0">
              <a:hlinkClick xmlns:r="http://schemas.openxmlformats.org/officeDocument/2006/relationships" r:id="rId1"/>
            </a:rPr>
            <a:t>Build a Business-Aligned IT Strategy</a:t>
          </a:r>
          <a:endParaRPr lang="en-US" sz="2900" i="1" kern="1200" dirty="0"/>
        </a:p>
      </dsp:txBody>
      <dsp:txXfrm>
        <a:off x="2520707" y="51064"/>
        <a:ext cx="4513824" cy="1021291"/>
      </dsp:txXfrm>
    </dsp:sp>
    <dsp:sp modelId="{19A1F8F1-7838-45C6-B92C-08A7C91C3D59}">
      <dsp:nvSpPr>
        <dsp:cNvPr id="0" name=""/>
        <dsp:cNvSpPr/>
      </dsp:nvSpPr>
      <dsp:spPr>
        <a:xfrm>
          <a:off x="7210395" y="51064"/>
          <a:ext cx="4513824"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600" kern="1200" dirty="0"/>
            <a:t>Success depends on IT initiatives clearly aligned to business goals, IT excellence, and driving technology innovation.</a:t>
          </a:r>
        </a:p>
      </dsp:txBody>
      <dsp:txXfrm>
        <a:off x="7210395" y="51064"/>
        <a:ext cx="4513824" cy="1021291"/>
      </dsp:txXfrm>
    </dsp:sp>
    <dsp:sp modelId="{7C880EEF-7B59-40EB-A77F-CB69F7391FF0}">
      <dsp:nvSpPr>
        <dsp:cNvPr id="0" name=""/>
        <dsp:cNvSpPr/>
      </dsp:nvSpPr>
      <dsp:spPr>
        <a:xfrm>
          <a:off x="2344844" y="1072356"/>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628AD39-7FAF-4F3F-B60C-5A0D27444B25}">
      <dsp:nvSpPr>
        <dsp:cNvPr id="0" name=""/>
        <dsp:cNvSpPr/>
      </dsp:nvSpPr>
      <dsp:spPr>
        <a:xfrm>
          <a:off x="2520707" y="1123420"/>
          <a:ext cx="4513824"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Arial" panose="020B0604020202020204" pitchFamily="34" charset="0"/>
            <a:buNone/>
          </a:pPr>
          <a:endParaRPr lang="en-US" sz="1600" kern="1200" dirty="0"/>
        </a:p>
      </dsp:txBody>
      <dsp:txXfrm>
        <a:off x="2520707" y="1123420"/>
        <a:ext cx="4513824" cy="1021291"/>
      </dsp:txXfrm>
    </dsp:sp>
    <dsp:sp modelId="{4AC05659-E883-4C83-93DD-DF1C215C97BC}">
      <dsp:nvSpPr>
        <dsp:cNvPr id="0" name=""/>
        <dsp:cNvSpPr/>
      </dsp:nvSpPr>
      <dsp:spPr>
        <a:xfrm>
          <a:off x="2344844" y="2144712"/>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10613B-802F-4B3F-9F3D-C8AA27BDABEB}">
      <dsp:nvSpPr>
        <dsp:cNvPr id="0" name=""/>
        <dsp:cNvSpPr/>
      </dsp:nvSpPr>
      <dsp:spPr>
        <a:xfrm>
          <a:off x="2549877" y="1106283"/>
          <a:ext cx="4513824"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Font typeface="Courier New" panose="02070309020205020404" pitchFamily="49" charset="0"/>
            <a:buNone/>
          </a:pPr>
          <a:r>
            <a:rPr lang="en-US" sz="2900" i="1" kern="1200" dirty="0">
              <a:hlinkClick xmlns:r="http://schemas.openxmlformats.org/officeDocument/2006/relationships" r:id="rId2"/>
            </a:rPr>
            <a:t>Make Your IT Governance Adaptable</a:t>
          </a:r>
          <a:endParaRPr lang="en-US" sz="2900" i="1" kern="1200" dirty="0"/>
        </a:p>
      </dsp:txBody>
      <dsp:txXfrm>
        <a:off x="2549877" y="1106283"/>
        <a:ext cx="4513824" cy="1021291"/>
      </dsp:txXfrm>
    </dsp:sp>
    <dsp:sp modelId="{4804103D-0509-45F8-A860-54DBEF282C6F}">
      <dsp:nvSpPr>
        <dsp:cNvPr id="0" name=""/>
        <dsp:cNvSpPr/>
      </dsp:nvSpPr>
      <dsp:spPr>
        <a:xfrm>
          <a:off x="7210395" y="1147441"/>
          <a:ext cx="4513824"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600" kern="1200" dirty="0"/>
            <a:t>Governance isn’t optional, so keep it simple and make it flexible.</a:t>
          </a:r>
        </a:p>
      </dsp:txBody>
      <dsp:txXfrm>
        <a:off x="7210395" y="1147441"/>
        <a:ext cx="4513824" cy="1021291"/>
      </dsp:txXfrm>
    </dsp:sp>
    <dsp:sp modelId="{6F2BB08D-0DFD-4573-99AB-1E588B7C25A4}">
      <dsp:nvSpPr>
        <dsp:cNvPr id="0" name=""/>
        <dsp:cNvSpPr/>
      </dsp:nvSpPr>
      <dsp:spPr>
        <a:xfrm>
          <a:off x="2344844" y="3217068"/>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4CA0F0-6C7C-4016-A92A-37FA2BF4C6D7}">
      <dsp:nvSpPr>
        <dsp:cNvPr id="0" name=""/>
        <dsp:cNvSpPr/>
      </dsp:nvSpPr>
      <dsp:spPr>
        <a:xfrm>
          <a:off x="2549877" y="2246729"/>
          <a:ext cx="4513824"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Font typeface="Courier New" panose="02070309020205020404" pitchFamily="49" charset="0"/>
            <a:buNone/>
          </a:pPr>
          <a:r>
            <a:rPr lang="en-US" sz="2900" i="1" kern="1200" dirty="0">
              <a:hlinkClick xmlns:r="http://schemas.openxmlformats.org/officeDocument/2006/relationships" r:id="rId3"/>
            </a:rPr>
            <a:t>Create an IT View of the Service Catalog</a:t>
          </a:r>
          <a:endParaRPr lang="en-US" sz="2900" i="1" kern="1200" dirty="0"/>
        </a:p>
      </dsp:txBody>
      <dsp:txXfrm>
        <a:off x="2549877" y="2246729"/>
        <a:ext cx="4513824" cy="1021291"/>
      </dsp:txXfrm>
    </dsp:sp>
    <dsp:sp modelId="{895A54A7-17F2-4CAD-A32B-85C081AE59BC}">
      <dsp:nvSpPr>
        <dsp:cNvPr id="0" name=""/>
        <dsp:cNvSpPr/>
      </dsp:nvSpPr>
      <dsp:spPr>
        <a:xfrm>
          <a:off x="7171486" y="2207818"/>
          <a:ext cx="4513824"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600" kern="1200" dirty="0"/>
            <a:t>Unlock the full value of your service catalog with technical components.</a:t>
          </a:r>
        </a:p>
      </dsp:txBody>
      <dsp:txXfrm>
        <a:off x="7171486" y="2207818"/>
        <a:ext cx="4513824" cy="1021291"/>
      </dsp:txXfrm>
    </dsp:sp>
    <dsp:sp modelId="{F97020E8-6249-4ADB-9A6A-475218C93C51}">
      <dsp:nvSpPr>
        <dsp:cNvPr id="0" name=""/>
        <dsp:cNvSpPr/>
      </dsp:nvSpPr>
      <dsp:spPr>
        <a:xfrm>
          <a:off x="2344844" y="4289425"/>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8F9756-68E1-4CEE-9D93-518643757E69}">
      <dsp:nvSpPr>
        <dsp:cNvPr id="0" name=""/>
        <dsp:cNvSpPr/>
      </dsp:nvSpPr>
      <dsp:spPr>
        <a:xfrm>
          <a:off x="2520707" y="3299630"/>
          <a:ext cx="4513824"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Font typeface="Courier New" panose="02070309020205020404" pitchFamily="49" charset="0"/>
            <a:buNone/>
          </a:pPr>
          <a:r>
            <a:rPr lang="en-US" sz="2900" i="1" kern="1200" dirty="0">
              <a:hlinkClick xmlns:r="http://schemas.openxmlformats.org/officeDocument/2006/relationships" r:id="rId4"/>
            </a:rPr>
            <a:t>Application Portfolio Management Foundations </a:t>
          </a:r>
          <a:endParaRPr lang="en-US" sz="2900" i="1" kern="1200" dirty="0"/>
        </a:p>
      </dsp:txBody>
      <dsp:txXfrm>
        <a:off x="2520707" y="3299630"/>
        <a:ext cx="4513824" cy="1021291"/>
      </dsp:txXfrm>
    </dsp:sp>
    <dsp:sp modelId="{07DA94C3-7EB6-4176-96C6-6814A876A1FF}">
      <dsp:nvSpPr>
        <dsp:cNvPr id="0" name=""/>
        <dsp:cNvSpPr/>
      </dsp:nvSpPr>
      <dsp:spPr>
        <a:xfrm>
          <a:off x="7190940" y="3309363"/>
          <a:ext cx="4513824"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Courier New" panose="02070309020205020404" pitchFamily="49" charset="0"/>
            <a:buNone/>
          </a:pPr>
          <a:r>
            <a:rPr lang="en-US" sz="1600" kern="1200" dirty="0"/>
            <a:t>Ensure your application portfolio delivers the best possible return on investment.</a:t>
          </a:r>
        </a:p>
      </dsp:txBody>
      <dsp:txXfrm>
        <a:off x="7190940" y="3309363"/>
        <a:ext cx="4513824" cy="1021291"/>
      </dsp:txXfrm>
    </dsp:sp>
    <dsp:sp modelId="{AC5B00F5-8318-4DB4-B975-00924BBA3DDF}">
      <dsp:nvSpPr>
        <dsp:cNvPr id="0" name=""/>
        <dsp:cNvSpPr/>
      </dsp:nvSpPr>
      <dsp:spPr>
        <a:xfrm>
          <a:off x="2344844" y="5361781"/>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D77949-37AF-45C9-BEE6-9FB86EF9FB2C}">
      <dsp:nvSpPr>
        <dsp:cNvPr id="0" name=""/>
        <dsp:cNvSpPr/>
      </dsp:nvSpPr>
      <dsp:spPr>
        <a:xfrm>
          <a:off x="0" y="0"/>
          <a:ext cx="1172421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2FF422-C032-4ABB-9C71-9E53FB75FAA2}">
      <dsp:nvSpPr>
        <dsp:cNvPr id="0" name=""/>
        <dsp:cNvSpPr/>
      </dsp:nvSpPr>
      <dsp:spPr>
        <a:xfrm>
          <a:off x="0" y="0"/>
          <a:ext cx="2344844" cy="5418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dirty="0"/>
            <a:t>Shifting toward Agile  DevOps </a:t>
          </a:r>
        </a:p>
      </dsp:txBody>
      <dsp:txXfrm>
        <a:off x="0" y="0"/>
        <a:ext cx="2344844" cy="5418667"/>
      </dsp:txXfrm>
    </dsp:sp>
    <dsp:sp modelId="{876BBC20-14A9-41A4-9B9D-1A88FA771B79}">
      <dsp:nvSpPr>
        <dsp:cNvPr id="0" name=""/>
        <dsp:cNvSpPr/>
      </dsp:nvSpPr>
      <dsp:spPr>
        <a:xfrm>
          <a:off x="2520707" y="51064"/>
          <a:ext cx="4513824"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Font typeface="Courier New" panose="02070309020205020404" pitchFamily="49" charset="0"/>
            <a:buNone/>
          </a:pPr>
          <a:r>
            <a:rPr lang="en-US" sz="2300" kern="1200" dirty="0">
              <a:hlinkClick xmlns:r="http://schemas.openxmlformats.org/officeDocument/2006/relationships" r:id="rId1"/>
            </a:rPr>
            <a:t>Agile/DevOps Resource Center</a:t>
          </a:r>
          <a:r>
            <a:rPr lang="en-US" sz="2300" kern="1200" dirty="0"/>
            <a:t> </a:t>
          </a:r>
        </a:p>
      </dsp:txBody>
      <dsp:txXfrm>
        <a:off x="2520707" y="51064"/>
        <a:ext cx="4513824" cy="1021291"/>
      </dsp:txXfrm>
    </dsp:sp>
    <dsp:sp modelId="{19A1F8F1-7838-45C6-B92C-08A7C91C3D59}">
      <dsp:nvSpPr>
        <dsp:cNvPr id="0" name=""/>
        <dsp:cNvSpPr/>
      </dsp:nvSpPr>
      <dsp:spPr>
        <a:xfrm>
          <a:off x="7210395" y="51064"/>
          <a:ext cx="4513824"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US" sz="2000" kern="1200" dirty="0"/>
            <a:t>Tools and advice you need to be successful with Agile.</a:t>
          </a:r>
        </a:p>
      </dsp:txBody>
      <dsp:txXfrm>
        <a:off x="7210395" y="51064"/>
        <a:ext cx="4513824" cy="1021291"/>
      </dsp:txXfrm>
    </dsp:sp>
    <dsp:sp modelId="{7C880EEF-7B59-40EB-A77F-CB69F7391FF0}">
      <dsp:nvSpPr>
        <dsp:cNvPr id="0" name=""/>
        <dsp:cNvSpPr/>
      </dsp:nvSpPr>
      <dsp:spPr>
        <a:xfrm>
          <a:off x="2344844" y="1072356"/>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0A2B0B-8997-43A6-9C11-3CECFB633F71}">
      <dsp:nvSpPr>
        <dsp:cNvPr id="0" name=""/>
        <dsp:cNvSpPr/>
      </dsp:nvSpPr>
      <dsp:spPr>
        <a:xfrm>
          <a:off x="2520707" y="1123420"/>
          <a:ext cx="4513824"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Font typeface="Courier New" panose="02070309020205020404" pitchFamily="49" charset="0"/>
            <a:buNone/>
          </a:pPr>
          <a:r>
            <a:rPr lang="en-US" sz="2300" b="0" i="1" u="none" strike="noStrike" kern="1200" noProof="0" dirty="0">
              <a:latin typeface="Roboto Condensed Light"/>
              <a:hlinkClick xmlns:r="http://schemas.openxmlformats.org/officeDocument/2006/relationships" r:id="rId2"/>
            </a:rPr>
            <a:t>Develop Your Agile Approach for a Successful Transformation</a:t>
          </a:r>
          <a:endParaRPr lang="en-US" sz="2300" i="1" kern="1200" dirty="0"/>
        </a:p>
      </dsp:txBody>
      <dsp:txXfrm>
        <a:off x="2520707" y="1123420"/>
        <a:ext cx="4513824" cy="1021291"/>
      </dsp:txXfrm>
    </dsp:sp>
    <dsp:sp modelId="{A802237C-67E8-4BAE-AA60-EB303E545FE5}">
      <dsp:nvSpPr>
        <dsp:cNvPr id="0" name=""/>
        <dsp:cNvSpPr/>
      </dsp:nvSpPr>
      <dsp:spPr>
        <a:xfrm>
          <a:off x="7210395" y="1123420"/>
          <a:ext cx="4513824"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US" sz="2000" kern="1200" dirty="0"/>
            <a:t>Understand Agile fundamentals, principles, and practices so you can apply them effectively in your organization.</a:t>
          </a:r>
        </a:p>
      </dsp:txBody>
      <dsp:txXfrm>
        <a:off x="7210395" y="1123420"/>
        <a:ext cx="4513824" cy="1021291"/>
      </dsp:txXfrm>
    </dsp:sp>
    <dsp:sp modelId="{5ADF450F-B455-44F8-9A98-4B4DE07A5FD3}">
      <dsp:nvSpPr>
        <dsp:cNvPr id="0" name=""/>
        <dsp:cNvSpPr/>
      </dsp:nvSpPr>
      <dsp:spPr>
        <a:xfrm>
          <a:off x="2344844" y="2144712"/>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10613B-802F-4B3F-9F3D-C8AA27BDABEB}">
      <dsp:nvSpPr>
        <dsp:cNvPr id="0" name=""/>
        <dsp:cNvSpPr/>
      </dsp:nvSpPr>
      <dsp:spPr>
        <a:xfrm>
          <a:off x="2520707" y="2195777"/>
          <a:ext cx="4513824"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Font typeface="Courier New" panose="02070309020205020404" pitchFamily="49" charset="0"/>
            <a:buNone/>
          </a:pPr>
          <a:r>
            <a:rPr lang="en-US" sz="2300" i="1" kern="1200" dirty="0">
              <a:hlinkClick xmlns:r="http://schemas.openxmlformats.org/officeDocument/2006/relationships" r:id="rId3"/>
            </a:rPr>
            <a:t>Implement DevOps Practices That Work </a:t>
          </a:r>
          <a:r>
            <a:rPr lang="en-US" sz="2300" i="1" kern="1200" dirty="0"/>
            <a:t> </a:t>
          </a:r>
        </a:p>
      </dsp:txBody>
      <dsp:txXfrm>
        <a:off x="2520707" y="2195777"/>
        <a:ext cx="4513824" cy="1021291"/>
      </dsp:txXfrm>
    </dsp:sp>
    <dsp:sp modelId="{4804103D-0509-45F8-A860-54DBEF282C6F}">
      <dsp:nvSpPr>
        <dsp:cNvPr id="0" name=""/>
        <dsp:cNvSpPr/>
      </dsp:nvSpPr>
      <dsp:spPr>
        <a:xfrm>
          <a:off x="7210395" y="2195777"/>
          <a:ext cx="4513824"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US" sz="2000" kern="1200" dirty="0"/>
            <a:t>Streamline business value delivery through the strategic adoption of DevOps practices.</a:t>
          </a:r>
        </a:p>
      </dsp:txBody>
      <dsp:txXfrm>
        <a:off x="7210395" y="2195777"/>
        <a:ext cx="4513824" cy="1021291"/>
      </dsp:txXfrm>
    </dsp:sp>
    <dsp:sp modelId="{6F2BB08D-0DFD-4573-99AB-1E588B7C25A4}">
      <dsp:nvSpPr>
        <dsp:cNvPr id="0" name=""/>
        <dsp:cNvSpPr/>
      </dsp:nvSpPr>
      <dsp:spPr>
        <a:xfrm>
          <a:off x="2344844" y="3217068"/>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4CA0F0-6C7C-4016-A92A-37FA2BF4C6D7}">
      <dsp:nvSpPr>
        <dsp:cNvPr id="0" name=""/>
        <dsp:cNvSpPr/>
      </dsp:nvSpPr>
      <dsp:spPr>
        <a:xfrm>
          <a:off x="2520707" y="3268133"/>
          <a:ext cx="4513824"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Font typeface="Courier New" panose="02070309020205020404" pitchFamily="49" charset="0"/>
            <a:buNone/>
          </a:pPr>
          <a:r>
            <a:rPr lang="en-US" sz="2300" i="1" kern="1200" dirty="0">
              <a:hlinkClick xmlns:r="http://schemas.openxmlformats.org/officeDocument/2006/relationships" r:id="rId4"/>
            </a:rPr>
            <a:t>Perform an Agile Skills Assessment</a:t>
          </a:r>
          <a:r>
            <a:rPr lang="en-US" sz="2300" i="1" kern="1200" dirty="0"/>
            <a:t> </a:t>
          </a:r>
        </a:p>
      </dsp:txBody>
      <dsp:txXfrm>
        <a:off x="2520707" y="3268133"/>
        <a:ext cx="4513824" cy="1021291"/>
      </dsp:txXfrm>
    </dsp:sp>
    <dsp:sp modelId="{895A54A7-17F2-4CAD-A32B-85C081AE59BC}">
      <dsp:nvSpPr>
        <dsp:cNvPr id="0" name=""/>
        <dsp:cNvSpPr/>
      </dsp:nvSpPr>
      <dsp:spPr>
        <a:xfrm>
          <a:off x="7210395" y="3268133"/>
          <a:ext cx="4513824"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US" sz="2000" kern="1200" dirty="0"/>
            <a:t>Being Agile isn’t about processes, it’s about people.</a:t>
          </a:r>
        </a:p>
      </dsp:txBody>
      <dsp:txXfrm>
        <a:off x="7210395" y="3268133"/>
        <a:ext cx="4513824" cy="1021291"/>
      </dsp:txXfrm>
    </dsp:sp>
    <dsp:sp modelId="{F97020E8-6249-4ADB-9A6A-475218C93C51}">
      <dsp:nvSpPr>
        <dsp:cNvPr id="0" name=""/>
        <dsp:cNvSpPr/>
      </dsp:nvSpPr>
      <dsp:spPr>
        <a:xfrm>
          <a:off x="2344844" y="4289425"/>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8F9756-68E1-4CEE-9D93-518643757E69}">
      <dsp:nvSpPr>
        <dsp:cNvPr id="0" name=""/>
        <dsp:cNvSpPr/>
      </dsp:nvSpPr>
      <dsp:spPr>
        <a:xfrm>
          <a:off x="2520707" y="4340489"/>
          <a:ext cx="4513824"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Font typeface="Courier New" panose="02070309020205020404" pitchFamily="49" charset="0"/>
            <a:buNone/>
          </a:pPr>
          <a:r>
            <a:rPr lang="en-US" sz="2300" i="1" kern="1200" dirty="0">
              <a:hlinkClick xmlns:r="http://schemas.openxmlformats.org/officeDocument/2006/relationships" r:id="rId5"/>
            </a:rPr>
            <a:t>Define the Role of Project Management in Agile and Product-Centric Delivery</a:t>
          </a:r>
          <a:r>
            <a:rPr lang="en-US" sz="2300" i="1" kern="1200" dirty="0"/>
            <a:t> </a:t>
          </a:r>
        </a:p>
      </dsp:txBody>
      <dsp:txXfrm>
        <a:off x="2520707" y="4340489"/>
        <a:ext cx="4513824" cy="1021291"/>
      </dsp:txXfrm>
    </dsp:sp>
    <dsp:sp modelId="{07DA94C3-7EB6-4176-96C6-6814A876A1FF}">
      <dsp:nvSpPr>
        <dsp:cNvPr id="0" name=""/>
        <dsp:cNvSpPr/>
      </dsp:nvSpPr>
      <dsp:spPr>
        <a:xfrm>
          <a:off x="7210395" y="4340489"/>
          <a:ext cx="4513824"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Font typeface="Courier New" panose="02070309020205020404" pitchFamily="49" charset="0"/>
            <a:buNone/>
          </a:pPr>
          <a:r>
            <a:rPr lang="en-US" sz="2000" kern="1200" dirty="0"/>
            <a:t>Projects and products are not mutually exclusive.</a:t>
          </a:r>
        </a:p>
      </dsp:txBody>
      <dsp:txXfrm>
        <a:off x="7210395" y="4340489"/>
        <a:ext cx="4513824" cy="1021291"/>
      </dsp:txXfrm>
    </dsp:sp>
    <dsp:sp modelId="{AC5B00F5-8318-4DB4-B975-00924BBA3DDF}">
      <dsp:nvSpPr>
        <dsp:cNvPr id="0" name=""/>
        <dsp:cNvSpPr/>
      </dsp:nvSpPr>
      <dsp:spPr>
        <a:xfrm>
          <a:off x="2344844" y="5361781"/>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D77949-37AF-45C9-BEE6-9FB86EF9FB2C}">
      <dsp:nvSpPr>
        <dsp:cNvPr id="0" name=""/>
        <dsp:cNvSpPr/>
      </dsp:nvSpPr>
      <dsp:spPr>
        <a:xfrm>
          <a:off x="0" y="0"/>
          <a:ext cx="1172421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2FF422-C032-4ABB-9C71-9E53FB75FAA2}">
      <dsp:nvSpPr>
        <dsp:cNvPr id="0" name=""/>
        <dsp:cNvSpPr/>
      </dsp:nvSpPr>
      <dsp:spPr>
        <a:xfrm>
          <a:off x="0" y="0"/>
          <a:ext cx="2344844" cy="5418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Shifting toward product management </a:t>
          </a:r>
        </a:p>
      </dsp:txBody>
      <dsp:txXfrm>
        <a:off x="0" y="0"/>
        <a:ext cx="2344844" cy="5418667"/>
      </dsp:txXfrm>
    </dsp:sp>
    <dsp:sp modelId="{876BBC20-14A9-41A4-9B9D-1A88FA771B79}">
      <dsp:nvSpPr>
        <dsp:cNvPr id="0" name=""/>
        <dsp:cNvSpPr/>
      </dsp:nvSpPr>
      <dsp:spPr>
        <a:xfrm>
          <a:off x="2520707" y="51064"/>
          <a:ext cx="4513824"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Font typeface="Courier New" panose="02070309020205020404" pitchFamily="49" charset="0"/>
            <a:buNone/>
          </a:pPr>
          <a:r>
            <a:rPr lang="en-US" sz="2900" i="1" kern="1200" dirty="0">
              <a:hlinkClick xmlns:r="http://schemas.openxmlformats.org/officeDocument/2006/relationships" r:id="rId1"/>
            </a:rPr>
            <a:t>Make the Case for Product Delivery</a:t>
          </a:r>
          <a:r>
            <a:rPr lang="en-US" sz="2900" i="1" kern="1200" dirty="0"/>
            <a:t>  </a:t>
          </a:r>
        </a:p>
      </dsp:txBody>
      <dsp:txXfrm>
        <a:off x="2520707" y="51064"/>
        <a:ext cx="4513824" cy="1021291"/>
      </dsp:txXfrm>
    </dsp:sp>
    <dsp:sp modelId="{19A1F8F1-7838-45C6-B92C-08A7C91C3D59}">
      <dsp:nvSpPr>
        <dsp:cNvPr id="0" name=""/>
        <dsp:cNvSpPr/>
      </dsp:nvSpPr>
      <dsp:spPr>
        <a:xfrm>
          <a:off x="7210395" y="51064"/>
          <a:ext cx="4513824"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US" sz="2000" kern="1200" dirty="0"/>
            <a:t>Align your organization on the practices to deliver what matters most.</a:t>
          </a:r>
        </a:p>
      </dsp:txBody>
      <dsp:txXfrm>
        <a:off x="7210395" y="51064"/>
        <a:ext cx="4513824" cy="1021291"/>
      </dsp:txXfrm>
    </dsp:sp>
    <dsp:sp modelId="{7C880EEF-7B59-40EB-A77F-CB69F7391FF0}">
      <dsp:nvSpPr>
        <dsp:cNvPr id="0" name=""/>
        <dsp:cNvSpPr/>
      </dsp:nvSpPr>
      <dsp:spPr>
        <a:xfrm>
          <a:off x="2344844" y="1072356"/>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0A2B0B-8997-43A6-9C11-3CECFB633F71}">
      <dsp:nvSpPr>
        <dsp:cNvPr id="0" name=""/>
        <dsp:cNvSpPr/>
      </dsp:nvSpPr>
      <dsp:spPr>
        <a:xfrm>
          <a:off x="2520707" y="1123420"/>
          <a:ext cx="4513824"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Font typeface="Courier New" panose="02070309020205020404" pitchFamily="49" charset="0"/>
            <a:buNone/>
          </a:pPr>
          <a:r>
            <a:rPr lang="en-US" sz="2900" i="1" kern="1200" dirty="0">
              <a:hlinkClick xmlns:r="http://schemas.openxmlformats.org/officeDocument/2006/relationships" r:id="rId2"/>
            </a:rPr>
            <a:t>Deliver on Your Digital Product Vision</a:t>
          </a:r>
          <a:r>
            <a:rPr lang="en-US" sz="2900" i="1" kern="1200" dirty="0"/>
            <a:t> </a:t>
          </a:r>
        </a:p>
      </dsp:txBody>
      <dsp:txXfrm>
        <a:off x="2520707" y="1123420"/>
        <a:ext cx="4513824" cy="1021291"/>
      </dsp:txXfrm>
    </dsp:sp>
    <dsp:sp modelId="{A802237C-67E8-4BAE-AA60-EB303E545FE5}">
      <dsp:nvSpPr>
        <dsp:cNvPr id="0" name=""/>
        <dsp:cNvSpPr/>
      </dsp:nvSpPr>
      <dsp:spPr>
        <a:xfrm>
          <a:off x="7210395" y="1123420"/>
          <a:ext cx="4513824"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US" sz="2000" kern="1200" dirty="0"/>
            <a:t>Build a product vision your organization can take from strategy through execution. </a:t>
          </a:r>
        </a:p>
      </dsp:txBody>
      <dsp:txXfrm>
        <a:off x="7210395" y="1123420"/>
        <a:ext cx="4513824" cy="1021291"/>
      </dsp:txXfrm>
    </dsp:sp>
    <dsp:sp modelId="{5ADF450F-B455-44F8-9A98-4B4DE07A5FD3}">
      <dsp:nvSpPr>
        <dsp:cNvPr id="0" name=""/>
        <dsp:cNvSpPr/>
      </dsp:nvSpPr>
      <dsp:spPr>
        <a:xfrm>
          <a:off x="2344844" y="2144712"/>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10613B-802F-4B3F-9F3D-C8AA27BDABEB}">
      <dsp:nvSpPr>
        <dsp:cNvPr id="0" name=""/>
        <dsp:cNvSpPr/>
      </dsp:nvSpPr>
      <dsp:spPr>
        <a:xfrm>
          <a:off x="2520707" y="2195777"/>
          <a:ext cx="4513824"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Font typeface="Courier New" panose="02070309020205020404" pitchFamily="49" charset="0"/>
            <a:buNone/>
          </a:pPr>
          <a:r>
            <a:rPr lang="en-US" sz="2900" i="1" kern="1200" dirty="0">
              <a:hlinkClick xmlns:r="http://schemas.openxmlformats.org/officeDocument/2006/relationships" r:id="rId3"/>
            </a:rPr>
            <a:t>Deliver Digital Products at Scale </a:t>
          </a:r>
          <a:r>
            <a:rPr lang="en-US" sz="2900" i="1" kern="1200" dirty="0"/>
            <a:t> </a:t>
          </a:r>
        </a:p>
      </dsp:txBody>
      <dsp:txXfrm>
        <a:off x="2520707" y="2195777"/>
        <a:ext cx="4513824" cy="1021291"/>
      </dsp:txXfrm>
    </dsp:sp>
    <dsp:sp modelId="{4804103D-0509-45F8-A860-54DBEF282C6F}">
      <dsp:nvSpPr>
        <dsp:cNvPr id="0" name=""/>
        <dsp:cNvSpPr/>
      </dsp:nvSpPr>
      <dsp:spPr>
        <a:xfrm>
          <a:off x="7210395" y="2195777"/>
          <a:ext cx="4513824"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US" sz="2000" kern="1200" dirty="0"/>
            <a:t>Deliver value at the scale of your organization through defining enterprise product families.</a:t>
          </a:r>
        </a:p>
      </dsp:txBody>
      <dsp:txXfrm>
        <a:off x="7210395" y="2195777"/>
        <a:ext cx="4513824" cy="1021291"/>
      </dsp:txXfrm>
    </dsp:sp>
    <dsp:sp modelId="{6F2BB08D-0DFD-4573-99AB-1E588B7C25A4}">
      <dsp:nvSpPr>
        <dsp:cNvPr id="0" name=""/>
        <dsp:cNvSpPr/>
      </dsp:nvSpPr>
      <dsp:spPr>
        <a:xfrm>
          <a:off x="2344844" y="3217068"/>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4CA0F0-6C7C-4016-A92A-37FA2BF4C6D7}">
      <dsp:nvSpPr>
        <dsp:cNvPr id="0" name=""/>
        <dsp:cNvSpPr/>
      </dsp:nvSpPr>
      <dsp:spPr>
        <a:xfrm>
          <a:off x="2520707" y="3268133"/>
          <a:ext cx="4513824"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89050">
            <a:lnSpc>
              <a:spcPct val="90000"/>
            </a:lnSpc>
            <a:spcBef>
              <a:spcPct val="0"/>
            </a:spcBef>
            <a:spcAft>
              <a:spcPct val="35000"/>
            </a:spcAft>
            <a:buFont typeface="Courier New" panose="02070309020205020404" pitchFamily="49" charset="0"/>
            <a:buNone/>
          </a:pPr>
          <a:r>
            <a:rPr lang="en-US" sz="2900" i="1" kern="1200" dirty="0">
              <a:hlinkClick xmlns:r="http://schemas.openxmlformats.org/officeDocument/2006/relationships" r:id="rId4"/>
            </a:rPr>
            <a:t>Mature and Scale Product Ownership</a:t>
          </a:r>
          <a:endParaRPr lang="en-US" sz="2900" i="1" kern="1200" dirty="0"/>
        </a:p>
      </dsp:txBody>
      <dsp:txXfrm>
        <a:off x="2520707" y="3268133"/>
        <a:ext cx="4513824" cy="1021291"/>
      </dsp:txXfrm>
    </dsp:sp>
    <dsp:sp modelId="{895A54A7-17F2-4CAD-A32B-85C081AE59BC}">
      <dsp:nvSpPr>
        <dsp:cNvPr id="0" name=""/>
        <dsp:cNvSpPr/>
      </dsp:nvSpPr>
      <dsp:spPr>
        <a:xfrm>
          <a:off x="7210395" y="3268133"/>
          <a:ext cx="4513824"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US" sz="2000" kern="1200" dirty="0"/>
            <a:t>Strengthen the product owner role in your organization by focusing on core capabilities and proper alignment.</a:t>
          </a:r>
        </a:p>
      </dsp:txBody>
      <dsp:txXfrm>
        <a:off x="7210395" y="3268133"/>
        <a:ext cx="4513824" cy="1021291"/>
      </dsp:txXfrm>
    </dsp:sp>
    <dsp:sp modelId="{F97020E8-6249-4ADB-9A6A-475218C93C51}">
      <dsp:nvSpPr>
        <dsp:cNvPr id="0" name=""/>
        <dsp:cNvSpPr/>
      </dsp:nvSpPr>
      <dsp:spPr>
        <a:xfrm>
          <a:off x="2344844" y="4289425"/>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8F9756-68E1-4CEE-9D93-518643757E69}">
      <dsp:nvSpPr>
        <dsp:cNvPr id="0" name=""/>
        <dsp:cNvSpPr/>
      </dsp:nvSpPr>
      <dsp:spPr>
        <a:xfrm>
          <a:off x="2520707" y="4340489"/>
          <a:ext cx="4513824"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Font typeface="Courier New" panose="02070309020205020404" pitchFamily="49" charset="0"/>
            <a:buNone/>
          </a:pPr>
          <a:r>
            <a:rPr lang="en-US" sz="2900" i="1" kern="1200" dirty="0">
              <a:hlinkClick xmlns:r="http://schemas.openxmlformats.org/officeDocument/2006/relationships" r:id="rId5"/>
            </a:rPr>
            <a:t>Build a Value Measurement Framework</a:t>
          </a:r>
          <a:r>
            <a:rPr lang="en-US" sz="2900" i="1" kern="1200" dirty="0"/>
            <a:t> </a:t>
          </a:r>
        </a:p>
      </dsp:txBody>
      <dsp:txXfrm>
        <a:off x="2520707" y="4340489"/>
        <a:ext cx="4513824" cy="1021291"/>
      </dsp:txXfrm>
    </dsp:sp>
    <dsp:sp modelId="{07DA94C3-7EB6-4176-96C6-6814A876A1FF}">
      <dsp:nvSpPr>
        <dsp:cNvPr id="0" name=""/>
        <dsp:cNvSpPr/>
      </dsp:nvSpPr>
      <dsp:spPr>
        <a:xfrm>
          <a:off x="7210395" y="4340489"/>
          <a:ext cx="4513824"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Font typeface="Courier New" panose="02070309020205020404" pitchFamily="49" charset="0"/>
            <a:buNone/>
          </a:pPr>
          <a:r>
            <a:rPr lang="en-US" sz="2000" kern="1200" dirty="0"/>
            <a:t>Focus product delivery on business value-driven outcomes.</a:t>
          </a:r>
        </a:p>
      </dsp:txBody>
      <dsp:txXfrm>
        <a:off x="7210395" y="4340489"/>
        <a:ext cx="4513824" cy="1021291"/>
      </dsp:txXfrm>
    </dsp:sp>
    <dsp:sp modelId="{AC5B00F5-8318-4DB4-B975-00924BBA3DDF}">
      <dsp:nvSpPr>
        <dsp:cNvPr id="0" name=""/>
        <dsp:cNvSpPr/>
      </dsp:nvSpPr>
      <dsp:spPr>
        <a:xfrm>
          <a:off x="2344844" y="5361781"/>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3E17BB-019E-4DFD-B79F-D0C889537CD4}">
      <dsp:nvSpPr>
        <dsp:cNvPr id="0" name=""/>
        <dsp:cNvSpPr/>
      </dsp:nvSpPr>
      <dsp:spPr>
        <a:xfrm>
          <a:off x="0" y="0"/>
          <a:ext cx="1172421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AAE399-532E-4093-B6B6-FCBBB1C30E3B}">
      <dsp:nvSpPr>
        <dsp:cNvPr id="0" name=""/>
        <dsp:cNvSpPr/>
      </dsp:nvSpPr>
      <dsp:spPr>
        <a:xfrm>
          <a:off x="0" y="0"/>
          <a:ext cx="2344844" cy="5418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dirty="0"/>
            <a:t>Improving value and delivery metrics</a:t>
          </a:r>
        </a:p>
      </dsp:txBody>
      <dsp:txXfrm>
        <a:off x="0" y="0"/>
        <a:ext cx="2344844" cy="5418667"/>
      </dsp:txXfrm>
    </dsp:sp>
    <dsp:sp modelId="{47C923CB-542F-4C44-B770-18A84DED995E}">
      <dsp:nvSpPr>
        <dsp:cNvPr id="0" name=""/>
        <dsp:cNvSpPr/>
      </dsp:nvSpPr>
      <dsp:spPr>
        <a:xfrm>
          <a:off x="2520707" y="63698"/>
          <a:ext cx="4513824" cy="1273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i="1" kern="1200" dirty="0">
              <a:hlinkClick xmlns:r="http://schemas.openxmlformats.org/officeDocument/2006/relationships" r:id="rId1"/>
            </a:rPr>
            <a:t>Build a Value Measurement Framework</a:t>
          </a:r>
          <a:endParaRPr lang="en-US" sz="2700" i="1" kern="1200" dirty="0"/>
        </a:p>
      </dsp:txBody>
      <dsp:txXfrm>
        <a:off x="2520707" y="63698"/>
        <a:ext cx="4513824" cy="1273968"/>
      </dsp:txXfrm>
    </dsp:sp>
    <dsp:sp modelId="{2BCF7264-37FE-428E-B7D5-1567EEA86F45}">
      <dsp:nvSpPr>
        <dsp:cNvPr id="0" name=""/>
        <dsp:cNvSpPr/>
      </dsp:nvSpPr>
      <dsp:spPr>
        <a:xfrm>
          <a:off x="7210395" y="63698"/>
          <a:ext cx="4513824" cy="1273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Font typeface="Courier New" panose="02070309020205020404" pitchFamily="49" charset="0"/>
            <a:buNone/>
          </a:pPr>
          <a:r>
            <a:rPr lang="en-US" sz="2600" kern="1200" dirty="0"/>
            <a:t>Focus product delivery on business value-driven outcomes.</a:t>
          </a:r>
        </a:p>
      </dsp:txBody>
      <dsp:txXfrm>
        <a:off x="7210395" y="63698"/>
        <a:ext cx="4513824" cy="1273968"/>
      </dsp:txXfrm>
    </dsp:sp>
    <dsp:sp modelId="{93AEB2FD-53D0-4E68-B541-A002B5C32417}">
      <dsp:nvSpPr>
        <dsp:cNvPr id="0" name=""/>
        <dsp:cNvSpPr/>
      </dsp:nvSpPr>
      <dsp:spPr>
        <a:xfrm>
          <a:off x="2344844" y="1337667"/>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250621F-4F6E-42D3-B9F8-5D3FB20D0818}">
      <dsp:nvSpPr>
        <dsp:cNvPr id="0" name=""/>
        <dsp:cNvSpPr/>
      </dsp:nvSpPr>
      <dsp:spPr>
        <a:xfrm>
          <a:off x="2520707" y="1401365"/>
          <a:ext cx="4513824" cy="1273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i="1" kern="1200" dirty="0">
              <a:hlinkClick xmlns:r="http://schemas.openxmlformats.org/officeDocument/2006/relationships" r:id="rId2"/>
            </a:rPr>
            <a:t>Create a Holistic IT Dashboard</a:t>
          </a:r>
          <a:endParaRPr lang="en-US" sz="2700" i="1" kern="1200" dirty="0"/>
        </a:p>
      </dsp:txBody>
      <dsp:txXfrm>
        <a:off x="2520707" y="1401365"/>
        <a:ext cx="4513824" cy="1273968"/>
      </dsp:txXfrm>
    </dsp:sp>
    <dsp:sp modelId="{72B59182-E4A0-46E5-9906-142541C17DFA}">
      <dsp:nvSpPr>
        <dsp:cNvPr id="0" name=""/>
        <dsp:cNvSpPr/>
      </dsp:nvSpPr>
      <dsp:spPr>
        <a:xfrm>
          <a:off x="7210395" y="1401365"/>
          <a:ext cx="4513824" cy="1273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Font typeface="Courier New" panose="02070309020205020404" pitchFamily="49" charset="0"/>
            <a:buNone/>
          </a:pPr>
          <a:r>
            <a:rPr lang="en-US" sz="2600" kern="1200" dirty="0"/>
            <a:t>Mature your IT department by measuring what matters.</a:t>
          </a:r>
        </a:p>
      </dsp:txBody>
      <dsp:txXfrm>
        <a:off x="7210395" y="1401365"/>
        <a:ext cx="4513824" cy="1273968"/>
      </dsp:txXfrm>
    </dsp:sp>
    <dsp:sp modelId="{822EE1C5-F8D7-463E-A1AC-CE9DC998AE35}">
      <dsp:nvSpPr>
        <dsp:cNvPr id="0" name=""/>
        <dsp:cNvSpPr/>
      </dsp:nvSpPr>
      <dsp:spPr>
        <a:xfrm>
          <a:off x="2344844" y="2675334"/>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EEB936-C2A1-4BE2-9CA6-72C070221A4E}">
      <dsp:nvSpPr>
        <dsp:cNvPr id="0" name=""/>
        <dsp:cNvSpPr/>
      </dsp:nvSpPr>
      <dsp:spPr>
        <a:xfrm>
          <a:off x="2520707" y="2739032"/>
          <a:ext cx="4513824" cy="1273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i="1" kern="1200" dirty="0">
              <a:hlinkClick xmlns:r="http://schemas.openxmlformats.org/officeDocument/2006/relationships" r:id="rId3"/>
            </a:rPr>
            <a:t>Select and Use SDLC Metrics Effectively</a:t>
          </a:r>
          <a:endParaRPr lang="en-US" sz="2700" i="1" kern="1200" dirty="0"/>
        </a:p>
      </dsp:txBody>
      <dsp:txXfrm>
        <a:off x="2520707" y="2739032"/>
        <a:ext cx="4513824" cy="1273968"/>
      </dsp:txXfrm>
    </dsp:sp>
    <dsp:sp modelId="{01191DA0-811E-4620-A032-D971CD4550FC}">
      <dsp:nvSpPr>
        <dsp:cNvPr id="0" name=""/>
        <dsp:cNvSpPr/>
      </dsp:nvSpPr>
      <dsp:spPr>
        <a:xfrm>
          <a:off x="7210395" y="2739032"/>
          <a:ext cx="4513824" cy="1273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Font typeface="Courier New" panose="02070309020205020404" pitchFamily="49" charset="0"/>
            <a:buNone/>
          </a:pPr>
          <a:r>
            <a:rPr lang="en-US" sz="2600" kern="1200" dirty="0"/>
            <a:t>Be careful what you ask for because you will probably get it.</a:t>
          </a:r>
        </a:p>
      </dsp:txBody>
      <dsp:txXfrm>
        <a:off x="7210395" y="2739032"/>
        <a:ext cx="4513824" cy="1273968"/>
      </dsp:txXfrm>
    </dsp:sp>
    <dsp:sp modelId="{C92B5FA2-7E67-41E6-8A8E-F72511E0CA52}">
      <dsp:nvSpPr>
        <dsp:cNvPr id="0" name=""/>
        <dsp:cNvSpPr/>
      </dsp:nvSpPr>
      <dsp:spPr>
        <a:xfrm>
          <a:off x="2344844" y="4013001"/>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4347C1A-0932-4283-8DA0-09C9A53338FD}">
      <dsp:nvSpPr>
        <dsp:cNvPr id="0" name=""/>
        <dsp:cNvSpPr/>
      </dsp:nvSpPr>
      <dsp:spPr>
        <a:xfrm>
          <a:off x="2520707" y="4076700"/>
          <a:ext cx="4513824" cy="1273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Font typeface="Courier New" panose="02070309020205020404" pitchFamily="49" charset="0"/>
            <a:buNone/>
          </a:pPr>
          <a:r>
            <a:rPr lang="en-US" sz="2700" i="1" kern="1200" dirty="0">
              <a:hlinkClick xmlns:r="http://schemas.openxmlformats.org/officeDocument/2006/relationships" r:id="rId4"/>
            </a:rPr>
            <a:t>Reduce Time to Consensus with an Accelerated Business Case</a:t>
          </a:r>
          <a:endParaRPr lang="en-US" sz="2700" i="1" kern="1200" dirty="0"/>
        </a:p>
      </dsp:txBody>
      <dsp:txXfrm>
        <a:off x="2520707" y="4076700"/>
        <a:ext cx="4513824" cy="1273968"/>
      </dsp:txXfrm>
    </dsp:sp>
    <dsp:sp modelId="{DC26E3FC-D333-4CE7-92B1-BB2DD63CA4D1}">
      <dsp:nvSpPr>
        <dsp:cNvPr id="0" name=""/>
        <dsp:cNvSpPr/>
      </dsp:nvSpPr>
      <dsp:spPr>
        <a:xfrm>
          <a:off x="7210395" y="4076700"/>
          <a:ext cx="4513824" cy="1273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Font typeface="Courier New" panose="02070309020205020404" pitchFamily="49" charset="0"/>
            <a:buNone/>
          </a:pPr>
          <a:r>
            <a:rPr lang="en-US" sz="2600" kern="1200" dirty="0"/>
            <a:t>Expand on the financial model to give your initiative momentum.</a:t>
          </a:r>
        </a:p>
      </dsp:txBody>
      <dsp:txXfrm>
        <a:off x="7210395" y="4076700"/>
        <a:ext cx="4513824" cy="1273968"/>
      </dsp:txXfrm>
    </dsp:sp>
    <dsp:sp modelId="{A2A75CBE-F47E-4C55-8EC1-2B27CF3BB59A}">
      <dsp:nvSpPr>
        <dsp:cNvPr id="0" name=""/>
        <dsp:cNvSpPr/>
      </dsp:nvSpPr>
      <dsp:spPr>
        <a:xfrm>
          <a:off x="2344844" y="5350669"/>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3E17BB-019E-4DFD-B79F-D0C889537CD4}">
      <dsp:nvSpPr>
        <dsp:cNvPr id="0" name=""/>
        <dsp:cNvSpPr/>
      </dsp:nvSpPr>
      <dsp:spPr>
        <a:xfrm>
          <a:off x="0" y="0"/>
          <a:ext cx="1172421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AAE399-532E-4093-B6B6-FCBBB1C30E3B}">
      <dsp:nvSpPr>
        <dsp:cNvPr id="0" name=""/>
        <dsp:cNvSpPr/>
      </dsp:nvSpPr>
      <dsp:spPr>
        <a:xfrm>
          <a:off x="0" y="0"/>
          <a:ext cx="2344844" cy="5418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Font typeface="Courier New" panose="02070309020205020404" pitchFamily="49" charset="0"/>
            <a:buNone/>
          </a:pPr>
          <a:r>
            <a:rPr lang="en-US" sz="3200" kern="1200" dirty="0"/>
            <a:t>Improving governance, prioritization, and value</a:t>
          </a:r>
        </a:p>
      </dsp:txBody>
      <dsp:txXfrm>
        <a:off x="0" y="0"/>
        <a:ext cx="2344844" cy="5418667"/>
      </dsp:txXfrm>
    </dsp:sp>
    <dsp:sp modelId="{045D4CBB-E0A0-4F02-ACC2-20E7AFB6F2BE}">
      <dsp:nvSpPr>
        <dsp:cNvPr id="0" name=""/>
        <dsp:cNvSpPr/>
      </dsp:nvSpPr>
      <dsp:spPr>
        <a:xfrm>
          <a:off x="2520707" y="42664"/>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Courier New" panose="02070309020205020404" pitchFamily="49" charset="0"/>
            <a:buNone/>
          </a:pPr>
          <a:r>
            <a:rPr lang="en-US" sz="2400" i="1" kern="1200" dirty="0">
              <a:hlinkClick xmlns:r="http://schemas.openxmlformats.org/officeDocument/2006/relationships" r:id="rId1"/>
            </a:rPr>
            <a:t>Make Your IT Governance Adaptable</a:t>
          </a:r>
          <a:endParaRPr lang="en-US" sz="2400" i="1" kern="1200" dirty="0"/>
        </a:p>
      </dsp:txBody>
      <dsp:txXfrm>
        <a:off x="2520707" y="42664"/>
        <a:ext cx="4513824" cy="853281"/>
      </dsp:txXfrm>
    </dsp:sp>
    <dsp:sp modelId="{BB14DE3F-622E-46D9-9F6A-A0F102125F42}">
      <dsp:nvSpPr>
        <dsp:cNvPr id="0" name=""/>
        <dsp:cNvSpPr/>
      </dsp:nvSpPr>
      <dsp:spPr>
        <a:xfrm>
          <a:off x="7210395" y="42664"/>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600" kern="1200" dirty="0"/>
            <a:t>Governance isn’t optional, so keep it simple and make it flexible.</a:t>
          </a:r>
        </a:p>
      </dsp:txBody>
      <dsp:txXfrm>
        <a:off x="7210395" y="42664"/>
        <a:ext cx="4513824" cy="853281"/>
      </dsp:txXfrm>
    </dsp:sp>
    <dsp:sp modelId="{0D541A5B-F629-4179-A67C-A6DA9100D7C7}">
      <dsp:nvSpPr>
        <dsp:cNvPr id="0" name=""/>
        <dsp:cNvSpPr/>
      </dsp:nvSpPr>
      <dsp:spPr>
        <a:xfrm>
          <a:off x="2344844" y="895945"/>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64C871-A0EC-4F4C-9903-4D51855340E2}">
      <dsp:nvSpPr>
        <dsp:cNvPr id="0" name=""/>
        <dsp:cNvSpPr/>
      </dsp:nvSpPr>
      <dsp:spPr>
        <a:xfrm>
          <a:off x="2520707" y="938609"/>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Courier New" panose="02070309020205020404" pitchFamily="49" charset="0"/>
            <a:buNone/>
          </a:pPr>
          <a:r>
            <a:rPr lang="en-US" sz="2400" i="1" kern="1200" dirty="0">
              <a:hlinkClick xmlns:r="http://schemas.openxmlformats.org/officeDocument/2006/relationships" r:id="rId2"/>
            </a:rPr>
            <a:t>Maximize Business Value from IT Through Benefits Realization</a:t>
          </a:r>
          <a:endParaRPr lang="en-US" sz="2400" i="1" kern="1200" dirty="0"/>
        </a:p>
      </dsp:txBody>
      <dsp:txXfrm>
        <a:off x="2520707" y="938609"/>
        <a:ext cx="4513824" cy="853281"/>
      </dsp:txXfrm>
    </dsp:sp>
    <dsp:sp modelId="{494E3A7E-5AD0-482C-923C-B041F90E15FB}">
      <dsp:nvSpPr>
        <dsp:cNvPr id="0" name=""/>
        <dsp:cNvSpPr/>
      </dsp:nvSpPr>
      <dsp:spPr>
        <a:xfrm>
          <a:off x="7210395" y="938609"/>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600" kern="1200" dirty="0"/>
            <a:t>Embed benefits realization into your governance process to prioritize IT spending and confirm the value of IT.</a:t>
          </a:r>
        </a:p>
      </dsp:txBody>
      <dsp:txXfrm>
        <a:off x="7210395" y="938609"/>
        <a:ext cx="4513824" cy="853281"/>
      </dsp:txXfrm>
    </dsp:sp>
    <dsp:sp modelId="{51222B17-7D25-4DB6-AA23-755BEBF069EF}">
      <dsp:nvSpPr>
        <dsp:cNvPr id="0" name=""/>
        <dsp:cNvSpPr/>
      </dsp:nvSpPr>
      <dsp:spPr>
        <a:xfrm>
          <a:off x="2344844" y="1791890"/>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DEF604-B92F-4483-843C-33D1F2C3FEE2}">
      <dsp:nvSpPr>
        <dsp:cNvPr id="0" name=""/>
        <dsp:cNvSpPr/>
      </dsp:nvSpPr>
      <dsp:spPr>
        <a:xfrm>
          <a:off x="2520707" y="1834554"/>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Courier New" panose="02070309020205020404" pitchFamily="49" charset="0"/>
            <a:buNone/>
          </a:pPr>
          <a:r>
            <a:rPr lang="en-US" sz="2400" i="1" kern="1200" dirty="0">
              <a:hlinkClick xmlns:r="http://schemas.openxmlformats.org/officeDocument/2006/relationships" r:id="rId3"/>
            </a:rPr>
            <a:t>Drive Digital Transformation with Platform Strategies</a:t>
          </a:r>
          <a:endParaRPr lang="en-US" sz="2400" i="1" kern="1200" dirty="0"/>
        </a:p>
      </dsp:txBody>
      <dsp:txXfrm>
        <a:off x="2520707" y="1834554"/>
        <a:ext cx="4513824" cy="853281"/>
      </dsp:txXfrm>
    </dsp:sp>
    <dsp:sp modelId="{1B4013F2-B68E-49F0-A14E-A0A7E2F46853}">
      <dsp:nvSpPr>
        <dsp:cNvPr id="0" name=""/>
        <dsp:cNvSpPr/>
      </dsp:nvSpPr>
      <dsp:spPr>
        <a:xfrm>
          <a:off x="7210395" y="1834554"/>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600" kern="1200" dirty="0"/>
            <a:t>Innovate and transform your business models with digital platforms.</a:t>
          </a:r>
        </a:p>
      </dsp:txBody>
      <dsp:txXfrm>
        <a:off x="7210395" y="1834554"/>
        <a:ext cx="4513824" cy="853281"/>
      </dsp:txXfrm>
    </dsp:sp>
    <dsp:sp modelId="{CA1572CB-B267-4AEF-A782-84270BA44748}">
      <dsp:nvSpPr>
        <dsp:cNvPr id="0" name=""/>
        <dsp:cNvSpPr/>
      </dsp:nvSpPr>
      <dsp:spPr>
        <a:xfrm>
          <a:off x="2344844" y="2687836"/>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2DAED5-D07F-4F4B-9462-F7F7826B3DE2}">
      <dsp:nvSpPr>
        <dsp:cNvPr id="0" name=""/>
        <dsp:cNvSpPr/>
      </dsp:nvSpPr>
      <dsp:spPr>
        <a:xfrm>
          <a:off x="2520707" y="2730500"/>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Courier New" panose="02070309020205020404" pitchFamily="49" charset="0"/>
            <a:buNone/>
          </a:pPr>
          <a:r>
            <a:rPr lang="en-US" sz="2400" i="1" kern="1200" dirty="0">
              <a:hlinkClick xmlns:r="http://schemas.openxmlformats.org/officeDocument/2006/relationships" r:id="rId4"/>
            </a:rPr>
            <a:t>Succeed with Digital Strategy Execution</a:t>
          </a:r>
          <a:endParaRPr lang="en-US" sz="2400" i="1" kern="1200" dirty="0"/>
        </a:p>
      </dsp:txBody>
      <dsp:txXfrm>
        <a:off x="2520707" y="2730500"/>
        <a:ext cx="4513824" cy="853281"/>
      </dsp:txXfrm>
    </dsp:sp>
    <dsp:sp modelId="{C8EB5C56-E350-422F-90F6-D3758A025B4F}">
      <dsp:nvSpPr>
        <dsp:cNvPr id="0" name=""/>
        <dsp:cNvSpPr/>
      </dsp:nvSpPr>
      <dsp:spPr>
        <a:xfrm>
          <a:off x="7210395" y="2730500"/>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Courier New" panose="02070309020205020404" pitchFamily="49" charset="0"/>
            <a:buNone/>
          </a:pPr>
          <a:r>
            <a:rPr lang="en-US" sz="1600" kern="1200" dirty="0"/>
            <a:t>Building a digital strategy is only half the battle: create a systematic roadmap of technology initiatives to execute the strategy and drive digital transformation.</a:t>
          </a:r>
        </a:p>
      </dsp:txBody>
      <dsp:txXfrm>
        <a:off x="7210395" y="2730500"/>
        <a:ext cx="4513824" cy="853281"/>
      </dsp:txXfrm>
    </dsp:sp>
    <dsp:sp modelId="{4C19F1C2-D8A7-4CF1-88DF-C495E6C60693}">
      <dsp:nvSpPr>
        <dsp:cNvPr id="0" name=""/>
        <dsp:cNvSpPr/>
      </dsp:nvSpPr>
      <dsp:spPr>
        <a:xfrm>
          <a:off x="2344844" y="3583781"/>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914D75-B4E2-49F5-8A74-FCA7D7EF56C4}">
      <dsp:nvSpPr>
        <dsp:cNvPr id="0" name=""/>
        <dsp:cNvSpPr/>
      </dsp:nvSpPr>
      <dsp:spPr>
        <a:xfrm>
          <a:off x="2520707" y="3626445"/>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Courier New" panose="02070309020205020404" pitchFamily="49" charset="0"/>
            <a:buNone/>
          </a:pPr>
          <a:r>
            <a:rPr lang="en-US" sz="2400" i="1" kern="1200" dirty="0">
              <a:hlinkClick xmlns:r="http://schemas.openxmlformats.org/officeDocument/2006/relationships" r:id="rId5"/>
            </a:rPr>
            <a:t>Build a Value Measurement Framework</a:t>
          </a:r>
          <a:endParaRPr lang="en-US" sz="2400" i="1" kern="1200" dirty="0"/>
        </a:p>
      </dsp:txBody>
      <dsp:txXfrm>
        <a:off x="2520707" y="3626445"/>
        <a:ext cx="4513824" cy="853281"/>
      </dsp:txXfrm>
    </dsp:sp>
    <dsp:sp modelId="{85741AC1-B0DA-413E-8757-E298E1FB5152}">
      <dsp:nvSpPr>
        <dsp:cNvPr id="0" name=""/>
        <dsp:cNvSpPr/>
      </dsp:nvSpPr>
      <dsp:spPr>
        <a:xfrm>
          <a:off x="7210395" y="3626445"/>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Courier New" panose="02070309020205020404" pitchFamily="49" charset="0"/>
            <a:buNone/>
          </a:pPr>
          <a:r>
            <a:rPr lang="en-US" sz="1600" kern="1200" dirty="0"/>
            <a:t>Focus product delivery on business value-driven outcomes.</a:t>
          </a:r>
        </a:p>
      </dsp:txBody>
      <dsp:txXfrm>
        <a:off x="7210395" y="3626445"/>
        <a:ext cx="4513824" cy="853281"/>
      </dsp:txXfrm>
    </dsp:sp>
    <dsp:sp modelId="{35F7E623-9C17-4178-9331-0F957DBDA199}">
      <dsp:nvSpPr>
        <dsp:cNvPr id="0" name=""/>
        <dsp:cNvSpPr/>
      </dsp:nvSpPr>
      <dsp:spPr>
        <a:xfrm>
          <a:off x="2344844" y="4479726"/>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B7BB1B-1F4F-4980-A32B-3BA82E1B9AB8}">
      <dsp:nvSpPr>
        <dsp:cNvPr id="0" name=""/>
        <dsp:cNvSpPr/>
      </dsp:nvSpPr>
      <dsp:spPr>
        <a:xfrm>
          <a:off x="2520707" y="4522390"/>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Courier New" panose="02070309020205020404" pitchFamily="49" charset="0"/>
            <a:buNone/>
          </a:pPr>
          <a:r>
            <a:rPr lang="en-US" sz="2400" i="1" kern="1200" dirty="0">
              <a:hlinkClick xmlns:r="http://schemas.openxmlformats.org/officeDocument/2006/relationships" r:id="rId6"/>
            </a:rPr>
            <a:t>Create a Holistic IT Dashboard</a:t>
          </a:r>
          <a:endParaRPr lang="en-US" sz="2400" i="1" kern="1200" dirty="0"/>
        </a:p>
      </dsp:txBody>
      <dsp:txXfrm>
        <a:off x="2520707" y="4522390"/>
        <a:ext cx="4513824" cy="853281"/>
      </dsp:txXfrm>
    </dsp:sp>
    <dsp:sp modelId="{4075CFC2-5688-4AB9-9112-2EDD3DBDA66D}">
      <dsp:nvSpPr>
        <dsp:cNvPr id="0" name=""/>
        <dsp:cNvSpPr/>
      </dsp:nvSpPr>
      <dsp:spPr>
        <a:xfrm>
          <a:off x="7210395" y="4522390"/>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Courier New" panose="02070309020205020404" pitchFamily="49" charset="0"/>
            <a:buNone/>
          </a:pPr>
          <a:r>
            <a:rPr lang="en-US" sz="1600" kern="1200" dirty="0"/>
            <a:t>Mature your IT department by measuring what matters.</a:t>
          </a:r>
        </a:p>
      </dsp:txBody>
      <dsp:txXfrm>
        <a:off x="7210395" y="4522390"/>
        <a:ext cx="4513824" cy="853281"/>
      </dsp:txXfrm>
    </dsp:sp>
    <dsp:sp modelId="{AE425904-C0FA-4A44-8427-EC965B9785C9}">
      <dsp:nvSpPr>
        <dsp:cNvPr id="0" name=""/>
        <dsp:cNvSpPr/>
      </dsp:nvSpPr>
      <dsp:spPr>
        <a:xfrm>
          <a:off x="2344844" y="5375672"/>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3E17BB-019E-4DFD-B79F-D0C889537CD4}">
      <dsp:nvSpPr>
        <dsp:cNvPr id="0" name=""/>
        <dsp:cNvSpPr/>
      </dsp:nvSpPr>
      <dsp:spPr>
        <a:xfrm>
          <a:off x="0" y="0"/>
          <a:ext cx="1172421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AAE399-532E-4093-B6B6-FCBBB1C30E3B}">
      <dsp:nvSpPr>
        <dsp:cNvPr id="0" name=""/>
        <dsp:cNvSpPr/>
      </dsp:nvSpPr>
      <dsp:spPr>
        <a:xfrm>
          <a:off x="0" y="0"/>
          <a:ext cx="2344844" cy="5418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Font typeface="Courier New" panose="02070309020205020404" pitchFamily="49" charset="0"/>
            <a:buNone/>
          </a:pPr>
          <a:r>
            <a:rPr lang="en-US" sz="3200" kern="1200" dirty="0"/>
            <a:t>Improving requirements management and quality assurance</a:t>
          </a:r>
        </a:p>
      </dsp:txBody>
      <dsp:txXfrm>
        <a:off x="0" y="0"/>
        <a:ext cx="2344844" cy="5418667"/>
      </dsp:txXfrm>
    </dsp:sp>
    <dsp:sp modelId="{045D4CBB-E0A0-4F02-ACC2-20E7AFB6F2BE}">
      <dsp:nvSpPr>
        <dsp:cNvPr id="0" name=""/>
        <dsp:cNvSpPr/>
      </dsp:nvSpPr>
      <dsp:spPr>
        <a:xfrm>
          <a:off x="2520707" y="32047"/>
          <a:ext cx="4513824"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Font typeface="Courier New" panose="02070309020205020404" pitchFamily="49" charset="0"/>
            <a:buNone/>
          </a:pPr>
          <a:r>
            <a:rPr lang="en-US" sz="1800" i="1" kern="1200" dirty="0">
              <a:hlinkClick xmlns:r="http://schemas.openxmlformats.org/officeDocument/2006/relationships" r:id="rId1"/>
            </a:rPr>
            <a:t>Requirements Gathering for Small Enterprises</a:t>
          </a:r>
          <a:endParaRPr lang="en-US" sz="1800" i="1" kern="1200" dirty="0"/>
        </a:p>
      </dsp:txBody>
      <dsp:txXfrm>
        <a:off x="2520707" y="32047"/>
        <a:ext cx="4513824" cy="640953"/>
      </dsp:txXfrm>
    </dsp:sp>
    <dsp:sp modelId="{0467A2B8-6438-45EF-9E5C-C385D3E9CE49}">
      <dsp:nvSpPr>
        <dsp:cNvPr id="0" name=""/>
        <dsp:cNvSpPr/>
      </dsp:nvSpPr>
      <dsp:spPr>
        <a:xfrm>
          <a:off x="7210395" y="32047"/>
          <a:ext cx="4513824"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Font typeface="Courier New" panose="02070309020205020404" pitchFamily="49" charset="0"/>
            <a:buNone/>
          </a:pPr>
          <a:r>
            <a:rPr lang="en-US" sz="1500" kern="1200" dirty="0"/>
            <a:t>Right-size the guidelines of your requirements gathering process.</a:t>
          </a:r>
        </a:p>
      </dsp:txBody>
      <dsp:txXfrm>
        <a:off x="7210395" y="32047"/>
        <a:ext cx="4513824" cy="640953"/>
      </dsp:txXfrm>
    </dsp:sp>
    <dsp:sp modelId="{0D541A5B-F629-4179-A67C-A6DA9100D7C7}">
      <dsp:nvSpPr>
        <dsp:cNvPr id="0" name=""/>
        <dsp:cNvSpPr/>
      </dsp:nvSpPr>
      <dsp:spPr>
        <a:xfrm>
          <a:off x="2344844" y="673000"/>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20DB21-F0E0-4E44-A21A-E7A22DBAA4A8}">
      <dsp:nvSpPr>
        <dsp:cNvPr id="0" name=""/>
        <dsp:cNvSpPr/>
      </dsp:nvSpPr>
      <dsp:spPr>
        <a:xfrm>
          <a:off x="2520707" y="705048"/>
          <a:ext cx="4513824"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Font typeface="Courier New" panose="02070309020205020404" pitchFamily="49" charset="0"/>
            <a:buNone/>
          </a:pPr>
          <a:r>
            <a:rPr lang="en-US" sz="1800" i="1" kern="1200" dirty="0">
              <a:hlinkClick xmlns:r="http://schemas.openxmlformats.org/officeDocument/2006/relationships" r:id="rId2"/>
            </a:rPr>
            <a:t>Improve Requirements Gathering</a:t>
          </a:r>
          <a:endParaRPr lang="en-US" sz="1800" i="1" kern="1200" dirty="0"/>
        </a:p>
      </dsp:txBody>
      <dsp:txXfrm>
        <a:off x="2520707" y="705048"/>
        <a:ext cx="4513824" cy="640953"/>
      </dsp:txXfrm>
    </dsp:sp>
    <dsp:sp modelId="{87CCEAB7-A7A1-48D8-B3C3-5B737F2C6423}">
      <dsp:nvSpPr>
        <dsp:cNvPr id="0" name=""/>
        <dsp:cNvSpPr/>
      </dsp:nvSpPr>
      <dsp:spPr>
        <a:xfrm>
          <a:off x="7210395" y="705048"/>
          <a:ext cx="4513824"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Font typeface="Arial" panose="020B0604020202020204" pitchFamily="34" charset="0"/>
            <a:buNone/>
          </a:pPr>
          <a:r>
            <a:rPr lang="en-US" sz="1500" kern="1200" dirty="0"/>
            <a:t>Back to basics: great products are built on great requirements.</a:t>
          </a:r>
        </a:p>
      </dsp:txBody>
      <dsp:txXfrm>
        <a:off x="7210395" y="705048"/>
        <a:ext cx="4513824" cy="640953"/>
      </dsp:txXfrm>
    </dsp:sp>
    <dsp:sp modelId="{F4BF7CD7-DBE8-4F9F-BEA7-BC3B84D349D1}">
      <dsp:nvSpPr>
        <dsp:cNvPr id="0" name=""/>
        <dsp:cNvSpPr/>
      </dsp:nvSpPr>
      <dsp:spPr>
        <a:xfrm>
          <a:off x="2344844" y="1346001"/>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7FA4DDC-1AAD-4BA1-A7A3-2920733060F1}">
      <dsp:nvSpPr>
        <dsp:cNvPr id="0" name=""/>
        <dsp:cNvSpPr/>
      </dsp:nvSpPr>
      <dsp:spPr>
        <a:xfrm>
          <a:off x="2520707" y="1378049"/>
          <a:ext cx="4513824"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Font typeface="Courier New" panose="02070309020205020404" pitchFamily="49" charset="0"/>
            <a:buNone/>
          </a:pPr>
          <a:r>
            <a:rPr lang="en-US" sz="1800" i="1" kern="1200" dirty="0">
              <a:hlinkClick xmlns:r="http://schemas.openxmlformats.org/officeDocument/2006/relationships" r:id="rId3"/>
            </a:rPr>
            <a:t>Build a Software Quality Assurance Program</a:t>
          </a:r>
          <a:endParaRPr lang="en-US" sz="1800" i="1" kern="1200" dirty="0"/>
        </a:p>
      </dsp:txBody>
      <dsp:txXfrm>
        <a:off x="2520707" y="1378049"/>
        <a:ext cx="4513824" cy="640953"/>
      </dsp:txXfrm>
    </dsp:sp>
    <dsp:sp modelId="{53676CF7-30DF-4004-B2C5-82E11D948ED1}">
      <dsp:nvSpPr>
        <dsp:cNvPr id="0" name=""/>
        <dsp:cNvSpPr/>
      </dsp:nvSpPr>
      <dsp:spPr>
        <a:xfrm>
          <a:off x="7210395" y="1378049"/>
          <a:ext cx="4513824"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Font typeface="Arial" panose="020B0604020202020204" pitchFamily="34" charset="0"/>
            <a:buNone/>
          </a:pPr>
          <a:r>
            <a:rPr lang="en-US" sz="1500" kern="1200" dirty="0"/>
            <a:t>Build quality into every step of your SDLC.</a:t>
          </a:r>
        </a:p>
      </dsp:txBody>
      <dsp:txXfrm>
        <a:off x="7210395" y="1378049"/>
        <a:ext cx="4513824" cy="640953"/>
      </dsp:txXfrm>
    </dsp:sp>
    <dsp:sp modelId="{5964A406-C589-4D3D-B797-B00BFFA6E590}">
      <dsp:nvSpPr>
        <dsp:cNvPr id="0" name=""/>
        <dsp:cNvSpPr/>
      </dsp:nvSpPr>
      <dsp:spPr>
        <a:xfrm>
          <a:off x="2344844" y="2019002"/>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1F4E7E-A69E-4BFD-B991-DCCC130AF28E}">
      <dsp:nvSpPr>
        <dsp:cNvPr id="0" name=""/>
        <dsp:cNvSpPr/>
      </dsp:nvSpPr>
      <dsp:spPr>
        <a:xfrm>
          <a:off x="2520707" y="2051050"/>
          <a:ext cx="4513824"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Font typeface="Courier New" panose="02070309020205020404" pitchFamily="49" charset="0"/>
            <a:buNone/>
          </a:pPr>
          <a:r>
            <a:rPr lang="en-US" sz="1800" i="1" kern="1200" dirty="0">
              <a:hlinkClick xmlns:r="http://schemas.openxmlformats.org/officeDocument/2006/relationships" r:id="rId4"/>
            </a:rPr>
            <a:t>Automate Testing to Get More Done</a:t>
          </a:r>
          <a:endParaRPr lang="en-US" sz="1800" i="1" kern="1200" dirty="0"/>
        </a:p>
      </dsp:txBody>
      <dsp:txXfrm>
        <a:off x="2520707" y="2051050"/>
        <a:ext cx="4513824" cy="640953"/>
      </dsp:txXfrm>
    </dsp:sp>
    <dsp:sp modelId="{F87572A5-AC97-4448-982E-39D514A1E748}">
      <dsp:nvSpPr>
        <dsp:cNvPr id="0" name=""/>
        <dsp:cNvSpPr/>
      </dsp:nvSpPr>
      <dsp:spPr>
        <a:xfrm>
          <a:off x="7210395" y="2051050"/>
          <a:ext cx="4513824"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Font typeface="Arial" panose="020B0604020202020204" pitchFamily="34" charset="0"/>
            <a:buNone/>
          </a:pPr>
          <a:r>
            <a:rPr lang="en-US" sz="1500" kern="1200" dirty="0"/>
            <a:t>Drive software delivery throughput and quality confidence by extending your automation test coverage.</a:t>
          </a:r>
        </a:p>
      </dsp:txBody>
      <dsp:txXfrm>
        <a:off x="7210395" y="2051050"/>
        <a:ext cx="4513824" cy="640953"/>
      </dsp:txXfrm>
    </dsp:sp>
    <dsp:sp modelId="{CB54DE5E-B84A-4304-AA27-7DC5265EC89D}">
      <dsp:nvSpPr>
        <dsp:cNvPr id="0" name=""/>
        <dsp:cNvSpPr/>
      </dsp:nvSpPr>
      <dsp:spPr>
        <a:xfrm>
          <a:off x="2344844" y="2692003"/>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6B52D6-9915-4538-AEC1-E227744CCE80}">
      <dsp:nvSpPr>
        <dsp:cNvPr id="0" name=""/>
        <dsp:cNvSpPr/>
      </dsp:nvSpPr>
      <dsp:spPr>
        <a:xfrm>
          <a:off x="2520707" y="2724050"/>
          <a:ext cx="4513824"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Font typeface="Courier New" panose="02070309020205020404" pitchFamily="49" charset="0"/>
            <a:buNone/>
          </a:pPr>
          <a:r>
            <a:rPr lang="en-US" sz="1800" i="1" kern="1200" dirty="0">
              <a:hlinkClick xmlns:r="http://schemas.openxmlformats.org/officeDocument/2006/relationships" r:id="rId5"/>
            </a:rPr>
            <a:t>Manage Your Technical Debt</a:t>
          </a:r>
          <a:endParaRPr lang="en-US" sz="1800" i="1" kern="1200" dirty="0"/>
        </a:p>
      </dsp:txBody>
      <dsp:txXfrm>
        <a:off x="2520707" y="2724050"/>
        <a:ext cx="4513824" cy="640953"/>
      </dsp:txXfrm>
    </dsp:sp>
    <dsp:sp modelId="{DAD8595E-03B8-4457-8D7C-E1F3A5AF219A}">
      <dsp:nvSpPr>
        <dsp:cNvPr id="0" name=""/>
        <dsp:cNvSpPr/>
      </dsp:nvSpPr>
      <dsp:spPr>
        <a:xfrm>
          <a:off x="7210395" y="2724050"/>
          <a:ext cx="4513824"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Font typeface="Arial" panose="020B0604020202020204" pitchFamily="34" charset="0"/>
            <a:buNone/>
          </a:pPr>
          <a:r>
            <a:rPr lang="en-US" sz="1500" kern="1200" dirty="0"/>
            <a:t>Make the case to manage technical debt in terms of business impact. </a:t>
          </a:r>
        </a:p>
      </dsp:txBody>
      <dsp:txXfrm>
        <a:off x="7210395" y="2724050"/>
        <a:ext cx="4513824" cy="640953"/>
      </dsp:txXfrm>
    </dsp:sp>
    <dsp:sp modelId="{48074E73-877E-4876-B315-73764219BE94}">
      <dsp:nvSpPr>
        <dsp:cNvPr id="0" name=""/>
        <dsp:cNvSpPr/>
      </dsp:nvSpPr>
      <dsp:spPr>
        <a:xfrm>
          <a:off x="2344844" y="3365004"/>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E44AE0-1367-485F-A5A8-03165E80EEDF}">
      <dsp:nvSpPr>
        <dsp:cNvPr id="0" name=""/>
        <dsp:cNvSpPr/>
      </dsp:nvSpPr>
      <dsp:spPr>
        <a:xfrm>
          <a:off x="2520707" y="3397051"/>
          <a:ext cx="4513824"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Font typeface="Courier New" panose="02070309020205020404" pitchFamily="49" charset="0"/>
            <a:buNone/>
          </a:pPr>
          <a:r>
            <a:rPr lang="en-US" sz="1800" i="1" kern="1200" dirty="0">
              <a:hlinkClick xmlns:r="http://schemas.openxmlformats.org/officeDocument/2006/relationships" r:id="rId6"/>
            </a:rPr>
            <a:t>Create a Business Process Management Strategy</a:t>
          </a:r>
          <a:endParaRPr lang="en-US" sz="1800" i="1" kern="1200" dirty="0"/>
        </a:p>
      </dsp:txBody>
      <dsp:txXfrm>
        <a:off x="2520707" y="3397051"/>
        <a:ext cx="4513824" cy="640953"/>
      </dsp:txXfrm>
    </dsp:sp>
    <dsp:sp modelId="{842C7D6D-3E3D-4A24-8B44-C882263A672B}">
      <dsp:nvSpPr>
        <dsp:cNvPr id="0" name=""/>
        <dsp:cNvSpPr/>
      </dsp:nvSpPr>
      <dsp:spPr>
        <a:xfrm>
          <a:off x="7210395" y="3397051"/>
          <a:ext cx="4513824"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Font typeface="Arial" panose="020B0604020202020204" pitchFamily="34" charset="0"/>
            <a:buNone/>
          </a:pPr>
          <a:r>
            <a:rPr lang="en-US" sz="1500" kern="1200" dirty="0"/>
            <a:t>Avoid project failure by keeping the “B” in BPM.</a:t>
          </a:r>
        </a:p>
      </dsp:txBody>
      <dsp:txXfrm>
        <a:off x="7210395" y="3397051"/>
        <a:ext cx="4513824" cy="640953"/>
      </dsp:txXfrm>
    </dsp:sp>
    <dsp:sp modelId="{433524BF-7F03-42C9-B77D-C6A75099A822}">
      <dsp:nvSpPr>
        <dsp:cNvPr id="0" name=""/>
        <dsp:cNvSpPr/>
      </dsp:nvSpPr>
      <dsp:spPr>
        <a:xfrm>
          <a:off x="2344844" y="4038004"/>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5C712C-897C-4C62-AD6C-4FC8DE8FAA4D}">
      <dsp:nvSpPr>
        <dsp:cNvPr id="0" name=""/>
        <dsp:cNvSpPr/>
      </dsp:nvSpPr>
      <dsp:spPr>
        <a:xfrm>
          <a:off x="2520707" y="4070052"/>
          <a:ext cx="4513824"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Font typeface="Courier New" panose="02070309020205020404" pitchFamily="49" charset="0"/>
            <a:buNone/>
          </a:pPr>
          <a:r>
            <a:rPr lang="en-US" sz="1800" i="1" kern="1200" dirty="0">
              <a:hlinkClick xmlns:r="http://schemas.openxmlformats.org/officeDocument/2006/relationships" r:id="rId7"/>
            </a:rPr>
            <a:t>Build a Winning Business Process Automation Playbook</a:t>
          </a:r>
          <a:endParaRPr lang="en-US" sz="1800" i="1" kern="1200" dirty="0"/>
        </a:p>
      </dsp:txBody>
      <dsp:txXfrm>
        <a:off x="2520707" y="4070052"/>
        <a:ext cx="4513824" cy="640953"/>
      </dsp:txXfrm>
    </dsp:sp>
    <dsp:sp modelId="{81E1C8AA-BD32-4E9C-8E08-4EC688F7C874}">
      <dsp:nvSpPr>
        <dsp:cNvPr id="0" name=""/>
        <dsp:cNvSpPr/>
      </dsp:nvSpPr>
      <dsp:spPr>
        <a:xfrm>
          <a:off x="7210395" y="4070052"/>
          <a:ext cx="4513824"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Font typeface="Arial" panose="020B0604020202020204" pitchFamily="34" charset="0"/>
            <a:buNone/>
          </a:pPr>
          <a:r>
            <a:rPr lang="en-US" sz="1500" kern="1200" dirty="0"/>
            <a:t>Optimize and automate your business processes with a user-centric approach.</a:t>
          </a:r>
        </a:p>
      </dsp:txBody>
      <dsp:txXfrm>
        <a:off x="7210395" y="4070052"/>
        <a:ext cx="4513824" cy="640953"/>
      </dsp:txXfrm>
    </dsp:sp>
    <dsp:sp modelId="{77A24356-A041-4B4F-9C01-1F031E7E522B}">
      <dsp:nvSpPr>
        <dsp:cNvPr id="0" name=""/>
        <dsp:cNvSpPr/>
      </dsp:nvSpPr>
      <dsp:spPr>
        <a:xfrm>
          <a:off x="2344844" y="4711005"/>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41FB90-D863-4205-B676-D81D23CDAD79}">
      <dsp:nvSpPr>
        <dsp:cNvPr id="0" name=""/>
        <dsp:cNvSpPr/>
      </dsp:nvSpPr>
      <dsp:spPr>
        <a:xfrm>
          <a:off x="2520707" y="4743053"/>
          <a:ext cx="4513824"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Font typeface="Courier New" panose="02070309020205020404" pitchFamily="49" charset="0"/>
            <a:buNone/>
          </a:pPr>
          <a:r>
            <a:rPr lang="en-US" sz="1800" i="1" kern="1200" dirty="0">
              <a:hlinkClick xmlns:r="http://schemas.openxmlformats.org/officeDocument/2006/relationships" r:id="rId8"/>
            </a:rPr>
            <a:t>Create a Winning BPI Playbook</a:t>
          </a:r>
          <a:endParaRPr lang="en-US" sz="1800" i="1" kern="1200" dirty="0"/>
        </a:p>
      </dsp:txBody>
      <dsp:txXfrm>
        <a:off x="2520707" y="4743053"/>
        <a:ext cx="4513824" cy="640953"/>
      </dsp:txXfrm>
    </dsp:sp>
    <dsp:sp modelId="{ACBFE254-CC58-4F83-8D4C-EC6FF752E2E6}">
      <dsp:nvSpPr>
        <dsp:cNvPr id="0" name=""/>
        <dsp:cNvSpPr/>
      </dsp:nvSpPr>
      <dsp:spPr>
        <a:xfrm>
          <a:off x="7210395" y="4743053"/>
          <a:ext cx="4513824" cy="640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Font typeface="Arial" panose="020B0604020202020204" pitchFamily="34" charset="0"/>
            <a:buNone/>
          </a:pPr>
          <a:r>
            <a:rPr lang="en-US" sz="1500" kern="1200" dirty="0"/>
            <a:t>Don’t waste your time focusing on the “as is.” Focus on the improvements and the “to be.”</a:t>
          </a:r>
        </a:p>
      </dsp:txBody>
      <dsp:txXfrm>
        <a:off x="7210395" y="4743053"/>
        <a:ext cx="4513824" cy="640953"/>
      </dsp:txXfrm>
    </dsp:sp>
    <dsp:sp modelId="{F6934FBF-150D-4D72-9CB3-EF740C4C12AC}">
      <dsp:nvSpPr>
        <dsp:cNvPr id="0" name=""/>
        <dsp:cNvSpPr/>
      </dsp:nvSpPr>
      <dsp:spPr>
        <a:xfrm>
          <a:off x="2344844" y="5384006"/>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4BFADC-759D-9A4E-9A09-AD89F1BCC0AE}"/>
              </a:ext>
            </a:extLst>
          </p:cNvPr>
          <p:cNvSpPr>
            <a:spLocks noGrp="1"/>
          </p:cNvSpPr>
          <p:nvPr>
            <p:ph type="hdr" sz="quarter"/>
          </p:nvPr>
        </p:nvSpPr>
        <p:spPr>
          <a:xfrm>
            <a:off x="0" y="0"/>
            <a:ext cx="4900956" cy="1007464"/>
          </a:xfrm>
          <a:prstGeom prst="rect">
            <a:avLst/>
          </a:prstGeom>
        </p:spPr>
        <p:txBody>
          <a:bodyPr vert="horz" lIns="91440" tIns="45720" rIns="91440" bIns="45720" rtlCol="0"/>
          <a:lstStyle>
            <a:lvl1pPr algn="l">
              <a:defRPr sz="1200"/>
            </a:lvl1pPr>
          </a:lstStyle>
          <a:p>
            <a:endParaRPr lang="en-US" dirty="0">
              <a:latin typeface="Roboto Condensed Light" panose="02000000000000000000" pitchFamily="2" charset="0"/>
            </a:endParaRPr>
          </a:p>
        </p:txBody>
      </p:sp>
      <p:sp>
        <p:nvSpPr>
          <p:cNvPr id="3" name="Date Placeholder 2">
            <a:extLst>
              <a:ext uri="{FF2B5EF4-FFF2-40B4-BE49-F238E27FC236}">
                <a16:creationId xmlns:a16="http://schemas.microsoft.com/office/drawing/2014/main" id="{ED62EC22-1B51-694A-94D5-D4CB2538FD12}"/>
              </a:ext>
            </a:extLst>
          </p:cNvPr>
          <p:cNvSpPr>
            <a:spLocks noGrp="1"/>
          </p:cNvSpPr>
          <p:nvPr>
            <p:ph type="dt" sz="quarter" idx="1"/>
          </p:nvPr>
        </p:nvSpPr>
        <p:spPr>
          <a:xfrm>
            <a:off x="6405715" y="0"/>
            <a:ext cx="4900956" cy="1007464"/>
          </a:xfrm>
          <a:prstGeom prst="rect">
            <a:avLst/>
          </a:prstGeom>
        </p:spPr>
        <p:txBody>
          <a:bodyPr vert="horz" lIns="91440" tIns="45720" rIns="91440" bIns="45720" rtlCol="0"/>
          <a:lstStyle>
            <a:lvl1pPr algn="r">
              <a:defRPr sz="1200"/>
            </a:lvl1pPr>
          </a:lstStyle>
          <a:p>
            <a:fld id="{3421FBE2-D7AF-034E-A3E8-B3AFB8825F2F}" type="datetimeFigureOut">
              <a:rPr lang="en-US" smtClean="0">
                <a:latin typeface="Roboto Condensed Light" panose="02000000000000000000" pitchFamily="2" charset="0"/>
              </a:rPr>
              <a:t>8/11/2023</a:t>
            </a:fld>
            <a:endParaRPr lang="en-US" dirty="0">
              <a:latin typeface="Roboto Condensed Light" panose="02000000000000000000" pitchFamily="2" charset="0"/>
            </a:endParaRPr>
          </a:p>
        </p:txBody>
      </p:sp>
      <p:sp>
        <p:nvSpPr>
          <p:cNvPr id="4" name="Footer Placeholder 3">
            <a:extLst>
              <a:ext uri="{FF2B5EF4-FFF2-40B4-BE49-F238E27FC236}">
                <a16:creationId xmlns:a16="http://schemas.microsoft.com/office/drawing/2014/main" id="{2202C9E9-64FF-014C-96CA-5B97C999C1FF}"/>
              </a:ext>
            </a:extLst>
          </p:cNvPr>
          <p:cNvSpPr>
            <a:spLocks noGrp="1"/>
          </p:cNvSpPr>
          <p:nvPr>
            <p:ph type="ftr" sz="quarter" idx="2"/>
          </p:nvPr>
        </p:nvSpPr>
        <p:spPr>
          <a:xfrm>
            <a:off x="0" y="19096639"/>
            <a:ext cx="4900956" cy="1007462"/>
          </a:xfrm>
          <a:prstGeom prst="rect">
            <a:avLst/>
          </a:prstGeom>
        </p:spPr>
        <p:txBody>
          <a:bodyPr vert="horz" lIns="91440" tIns="45720" rIns="91440" bIns="45720" rtlCol="0" anchor="b"/>
          <a:lstStyle>
            <a:lvl1pPr algn="l">
              <a:defRPr sz="1200"/>
            </a:lvl1pPr>
          </a:lstStyle>
          <a:p>
            <a:endParaRPr lang="en-US" dirty="0">
              <a:latin typeface="Roboto Condensed Light" panose="02000000000000000000" pitchFamily="2" charset="0"/>
            </a:endParaRPr>
          </a:p>
        </p:txBody>
      </p:sp>
      <p:sp>
        <p:nvSpPr>
          <p:cNvPr id="5" name="Slide Number Placeholder 4">
            <a:extLst>
              <a:ext uri="{FF2B5EF4-FFF2-40B4-BE49-F238E27FC236}">
                <a16:creationId xmlns:a16="http://schemas.microsoft.com/office/drawing/2014/main" id="{5E38FAC2-6080-3440-A5EF-CDB292825895}"/>
              </a:ext>
            </a:extLst>
          </p:cNvPr>
          <p:cNvSpPr>
            <a:spLocks noGrp="1"/>
          </p:cNvSpPr>
          <p:nvPr>
            <p:ph type="sldNum" sz="quarter" idx="3"/>
          </p:nvPr>
        </p:nvSpPr>
        <p:spPr>
          <a:xfrm>
            <a:off x="6405715" y="19096639"/>
            <a:ext cx="4900956" cy="1007462"/>
          </a:xfrm>
          <a:prstGeom prst="rect">
            <a:avLst/>
          </a:prstGeom>
        </p:spPr>
        <p:txBody>
          <a:bodyPr vert="horz" lIns="91440" tIns="45720" rIns="91440" bIns="45720" rtlCol="0" anchor="b"/>
          <a:lstStyle>
            <a:lvl1pPr algn="r">
              <a:defRPr sz="1200"/>
            </a:lvl1pPr>
          </a:lstStyle>
          <a:p>
            <a:fld id="{A0D59A62-6DDC-664C-B490-E4412C3B9B65}" type="slidenum">
              <a:rPr lang="en-US" smtClean="0">
                <a:latin typeface="Roboto Condensed Light" panose="02000000000000000000" pitchFamily="2" charset="0"/>
              </a:rPr>
              <a:t>‹#›</a:t>
            </a:fld>
            <a:endParaRPr lang="en-US" dirty="0">
              <a:latin typeface="Roboto Condensed Light" panose="02000000000000000000" pitchFamily="2" charset="0"/>
            </a:endParaRPr>
          </a:p>
        </p:txBody>
      </p:sp>
    </p:spTree>
    <p:extLst>
      <p:ext uri="{BB962C8B-B14F-4D97-AF65-F5344CB8AC3E}">
        <p14:creationId xmlns:p14="http://schemas.microsoft.com/office/powerpoint/2010/main" val="12334922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900956" cy="1007464"/>
          </a:xfrm>
          <a:prstGeom prst="rect">
            <a:avLst/>
          </a:prstGeom>
        </p:spPr>
        <p:txBody>
          <a:bodyPr vert="horz" lIns="91440" tIns="45720" rIns="91440" bIns="45720" rtlCol="0"/>
          <a:lstStyle>
            <a:lvl1pPr algn="l">
              <a:defRPr sz="1200" b="0" i="0">
                <a:latin typeface="Roboto Condensed Light" panose="02000000000000000000" pitchFamily="2" charset="0"/>
              </a:defRPr>
            </a:lvl1pPr>
          </a:lstStyle>
          <a:p>
            <a:endParaRPr lang="en-US" dirty="0"/>
          </a:p>
        </p:txBody>
      </p:sp>
      <p:sp>
        <p:nvSpPr>
          <p:cNvPr id="3" name="Date Placeholder 2"/>
          <p:cNvSpPr>
            <a:spLocks noGrp="1"/>
          </p:cNvSpPr>
          <p:nvPr>
            <p:ph type="dt" idx="1"/>
          </p:nvPr>
        </p:nvSpPr>
        <p:spPr>
          <a:xfrm>
            <a:off x="6405715" y="0"/>
            <a:ext cx="4900956" cy="1007464"/>
          </a:xfrm>
          <a:prstGeom prst="rect">
            <a:avLst/>
          </a:prstGeom>
        </p:spPr>
        <p:txBody>
          <a:bodyPr vert="horz" lIns="91440" tIns="45720" rIns="91440" bIns="45720" rtlCol="0"/>
          <a:lstStyle>
            <a:lvl1pPr algn="r">
              <a:defRPr sz="1200" b="0" i="0">
                <a:latin typeface="Roboto Condensed Light" panose="02000000000000000000" pitchFamily="2" charset="0"/>
              </a:defRPr>
            </a:lvl1pPr>
          </a:lstStyle>
          <a:p>
            <a:fld id="{F0A9609A-B772-C646-9832-EF91D164CC90}" type="datetimeFigureOut">
              <a:rPr lang="en-US" smtClean="0"/>
              <a:pPr/>
              <a:t>8/11/2023</a:t>
            </a:fld>
            <a:endParaRPr lang="en-US" dirty="0"/>
          </a:p>
        </p:txBody>
      </p:sp>
      <p:sp>
        <p:nvSpPr>
          <p:cNvPr id="4" name="Slide Image Placeholder 3"/>
          <p:cNvSpPr>
            <a:spLocks noGrp="1" noRot="1" noChangeAspect="1"/>
          </p:cNvSpPr>
          <p:nvPr>
            <p:ph type="sldImg" idx="2"/>
          </p:nvPr>
        </p:nvSpPr>
        <p:spPr>
          <a:xfrm>
            <a:off x="-374650" y="2514600"/>
            <a:ext cx="12058650" cy="6783388"/>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1130578" y="9673900"/>
            <a:ext cx="9048194" cy="79186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9096639"/>
            <a:ext cx="4900956" cy="1007462"/>
          </a:xfrm>
          <a:prstGeom prst="rect">
            <a:avLst/>
          </a:prstGeom>
        </p:spPr>
        <p:txBody>
          <a:bodyPr vert="horz" lIns="91440" tIns="45720" rIns="91440" bIns="45720" rtlCol="0" anchor="b"/>
          <a:lstStyle>
            <a:lvl1pPr algn="l">
              <a:defRPr sz="1200" b="0" i="0">
                <a:latin typeface="Roboto Condensed Light" panose="02000000000000000000" pitchFamily="2" charset="0"/>
              </a:defRPr>
            </a:lvl1pPr>
          </a:lstStyle>
          <a:p>
            <a:endParaRPr lang="en-US" dirty="0"/>
          </a:p>
        </p:txBody>
      </p:sp>
      <p:sp>
        <p:nvSpPr>
          <p:cNvPr id="7" name="Slide Number Placeholder 6"/>
          <p:cNvSpPr>
            <a:spLocks noGrp="1"/>
          </p:cNvSpPr>
          <p:nvPr>
            <p:ph type="sldNum" sz="quarter" idx="5"/>
          </p:nvPr>
        </p:nvSpPr>
        <p:spPr>
          <a:xfrm>
            <a:off x="6405715" y="19096639"/>
            <a:ext cx="4900956" cy="1007462"/>
          </a:xfrm>
          <a:prstGeom prst="rect">
            <a:avLst/>
          </a:prstGeom>
        </p:spPr>
        <p:txBody>
          <a:bodyPr vert="horz" lIns="91440" tIns="45720" rIns="91440" bIns="45720" rtlCol="0" anchor="b"/>
          <a:lstStyle>
            <a:lvl1pPr algn="r">
              <a:defRPr sz="1200" b="0" i="0">
                <a:latin typeface="Roboto Condensed Light" panose="02000000000000000000" pitchFamily="2" charset="0"/>
              </a:defRPr>
            </a:lvl1pPr>
          </a:lstStyle>
          <a:p>
            <a:fld id="{06B0FC7D-8687-9A40-9CA8-0B2F00AB98E3}" type="slidenum">
              <a:rPr lang="en-US" smtClean="0"/>
              <a:pPr/>
              <a:t>‹#›</a:t>
            </a:fld>
            <a:endParaRPr lang="en-US" dirty="0"/>
          </a:p>
        </p:txBody>
      </p:sp>
    </p:spTree>
    <p:extLst>
      <p:ext uri="{BB962C8B-B14F-4D97-AF65-F5344CB8AC3E}">
        <p14:creationId xmlns:p14="http://schemas.microsoft.com/office/powerpoint/2010/main" val="2316559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Roboto Condensed Light" panose="02000000000000000000" pitchFamily="2" charset="0"/>
        <a:ea typeface="+mn-ea"/>
        <a:cs typeface="+mn-cs"/>
      </a:defRPr>
    </a:lvl1pPr>
    <a:lvl2pPr marL="457200" algn="l" defTabSz="914400" rtl="0" eaLnBrk="1" latinLnBrk="0" hangingPunct="1">
      <a:defRPr sz="1200" b="0" i="0" kern="1200">
        <a:solidFill>
          <a:schemeClr val="tx1"/>
        </a:solidFill>
        <a:latin typeface="Roboto Condensed Light" panose="02000000000000000000" pitchFamily="2" charset="0"/>
        <a:ea typeface="+mn-ea"/>
        <a:cs typeface="+mn-cs"/>
      </a:defRPr>
    </a:lvl2pPr>
    <a:lvl3pPr marL="914400" algn="l" defTabSz="914400" rtl="0" eaLnBrk="1" latinLnBrk="0" hangingPunct="1">
      <a:defRPr sz="1200" b="0" i="0" kern="1200">
        <a:solidFill>
          <a:schemeClr val="tx1"/>
        </a:solidFill>
        <a:latin typeface="Roboto Condensed Light" panose="02000000000000000000" pitchFamily="2" charset="0"/>
        <a:ea typeface="+mn-ea"/>
        <a:cs typeface="+mn-cs"/>
      </a:defRPr>
    </a:lvl3pPr>
    <a:lvl4pPr marL="1371600" algn="l" defTabSz="914400" rtl="0" eaLnBrk="1" latinLnBrk="0" hangingPunct="1">
      <a:defRPr sz="1200" b="0" i="0" kern="1200">
        <a:solidFill>
          <a:schemeClr val="tx1"/>
        </a:solidFill>
        <a:latin typeface="Roboto Condensed Light" panose="02000000000000000000" pitchFamily="2" charset="0"/>
        <a:ea typeface="+mn-ea"/>
        <a:cs typeface="+mn-cs"/>
      </a:defRPr>
    </a:lvl4pPr>
    <a:lvl5pPr marL="1828800" algn="l" defTabSz="914400" rtl="0" eaLnBrk="1" latinLnBrk="0" hangingPunct="1">
      <a:defRPr sz="1200" b="0" i="0" kern="1200">
        <a:solidFill>
          <a:schemeClr val="tx1"/>
        </a:solidFill>
        <a:latin typeface="Roboto Condensed Light"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1</a:t>
            </a:fld>
            <a:endParaRPr lang="en-US" dirty="0"/>
          </a:p>
        </p:txBody>
      </p:sp>
    </p:spTree>
    <p:extLst>
      <p:ext uri="{BB962C8B-B14F-4D97-AF65-F5344CB8AC3E}">
        <p14:creationId xmlns:p14="http://schemas.microsoft.com/office/powerpoint/2010/main" val="1860565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will represent the results of the exercise: “</a:t>
            </a:r>
            <a:r>
              <a:rPr lang="en-US" i="1" dirty="0"/>
              <a:t>Your management culture</a:t>
            </a:r>
            <a:r>
              <a:rPr lang="en-US" dirty="0"/>
              <a:t>”</a:t>
            </a:r>
          </a:p>
        </p:txBody>
      </p:sp>
      <p:sp>
        <p:nvSpPr>
          <p:cNvPr id="4" name="Slide Number Placeholder 3"/>
          <p:cNvSpPr>
            <a:spLocks noGrp="1"/>
          </p:cNvSpPr>
          <p:nvPr>
            <p:ph type="sldNum" sz="quarter" idx="5"/>
          </p:nvPr>
        </p:nvSpPr>
        <p:spPr/>
        <p:txBody>
          <a:bodyPr/>
          <a:lstStyle/>
          <a:p>
            <a:fld id="{06B0FC7D-8687-9A40-9CA8-0B2F00AB98E3}" type="slidenum">
              <a:rPr lang="en-US" smtClean="0"/>
              <a:pPr/>
              <a:t>17</a:t>
            </a:fld>
            <a:endParaRPr lang="en-US" dirty="0"/>
          </a:p>
        </p:txBody>
      </p:sp>
    </p:spTree>
    <p:extLst>
      <p:ext uri="{BB962C8B-B14F-4D97-AF65-F5344CB8AC3E}">
        <p14:creationId xmlns:p14="http://schemas.microsoft.com/office/powerpoint/2010/main" val="2799522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Record here the results of the exercise: “</a:t>
            </a:r>
            <a:r>
              <a:rPr lang="en-US" i="1" dirty="0"/>
              <a:t>Personal Stop, Start, and Continue</a:t>
            </a:r>
            <a:r>
              <a:rPr lang="en-US" dirty="0"/>
              <a:t>”</a:t>
            </a:r>
          </a:p>
        </p:txBody>
      </p:sp>
      <p:sp>
        <p:nvSpPr>
          <p:cNvPr id="4" name="Slide Number Placeholder 3"/>
          <p:cNvSpPr>
            <a:spLocks noGrp="1"/>
          </p:cNvSpPr>
          <p:nvPr>
            <p:ph type="sldNum" sz="quarter" idx="5"/>
          </p:nvPr>
        </p:nvSpPr>
        <p:spPr/>
        <p:txBody>
          <a:bodyPr/>
          <a:lstStyle/>
          <a:p>
            <a:fld id="{06B0FC7D-8687-9A40-9CA8-0B2F00AB98E3}" type="slidenum">
              <a:rPr lang="en-US" smtClean="0"/>
              <a:pPr/>
              <a:t>19</a:t>
            </a:fld>
            <a:endParaRPr lang="en-US" dirty="0"/>
          </a:p>
        </p:txBody>
      </p:sp>
    </p:spTree>
    <p:extLst>
      <p:ext uri="{BB962C8B-B14F-4D97-AF65-F5344CB8AC3E}">
        <p14:creationId xmlns:p14="http://schemas.microsoft.com/office/powerpoint/2010/main" val="23601166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Record here the results of the exercise: “</a:t>
            </a:r>
            <a:r>
              <a:rPr lang="en-US" i="1" dirty="0"/>
              <a:t>Now, Next, Later to support product owners</a:t>
            </a:r>
            <a:r>
              <a:rPr lang="en-US" dirty="0"/>
              <a:t>”</a:t>
            </a:r>
          </a:p>
        </p:txBody>
      </p:sp>
      <p:sp>
        <p:nvSpPr>
          <p:cNvPr id="4" name="Slide Number Placeholder 3"/>
          <p:cNvSpPr>
            <a:spLocks noGrp="1"/>
          </p:cNvSpPr>
          <p:nvPr>
            <p:ph type="sldNum" sz="quarter" idx="5"/>
          </p:nvPr>
        </p:nvSpPr>
        <p:spPr/>
        <p:txBody>
          <a:bodyPr/>
          <a:lstStyle/>
          <a:p>
            <a:fld id="{06B0FC7D-8687-9A40-9CA8-0B2F00AB98E3}" type="slidenum">
              <a:rPr lang="en-US" smtClean="0"/>
              <a:pPr/>
              <a:t>22</a:t>
            </a:fld>
            <a:endParaRPr lang="en-US" dirty="0"/>
          </a:p>
        </p:txBody>
      </p:sp>
    </p:spTree>
    <p:extLst>
      <p:ext uri="{BB962C8B-B14F-4D97-AF65-F5344CB8AC3E}">
        <p14:creationId xmlns:p14="http://schemas.microsoft.com/office/powerpoint/2010/main" val="41563979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Record the most important discoveries and their follow-up actions.</a:t>
            </a:r>
          </a:p>
        </p:txBody>
      </p:sp>
      <p:sp>
        <p:nvSpPr>
          <p:cNvPr id="4" name="Slide Number Placeholder 3"/>
          <p:cNvSpPr>
            <a:spLocks noGrp="1"/>
          </p:cNvSpPr>
          <p:nvPr>
            <p:ph type="sldNum" sz="quarter" idx="5"/>
          </p:nvPr>
        </p:nvSpPr>
        <p:spPr/>
        <p:txBody>
          <a:bodyPr/>
          <a:lstStyle/>
          <a:p>
            <a:fld id="{06B0FC7D-8687-9A40-9CA8-0B2F00AB98E3}" type="slidenum">
              <a:rPr lang="en-US" smtClean="0"/>
              <a:pPr/>
              <a:t>23</a:t>
            </a:fld>
            <a:endParaRPr lang="en-US" dirty="0"/>
          </a:p>
        </p:txBody>
      </p:sp>
    </p:spTree>
    <p:extLst>
      <p:ext uri="{BB962C8B-B14F-4D97-AF65-F5344CB8AC3E}">
        <p14:creationId xmlns:p14="http://schemas.microsoft.com/office/powerpoint/2010/main" val="42549763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26</a:t>
            </a:fld>
            <a:endParaRPr lang="en-US" dirty="0"/>
          </a:p>
        </p:txBody>
      </p:sp>
    </p:spTree>
    <p:extLst>
      <p:ext uri="{BB962C8B-B14F-4D97-AF65-F5344CB8AC3E}">
        <p14:creationId xmlns:p14="http://schemas.microsoft.com/office/powerpoint/2010/main" val="2906663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Facilitator notes:</a:t>
            </a:r>
          </a:p>
          <a:p>
            <a:pPr marL="174708" indent="-174708" defTabSz="931774">
              <a:buFontTx/>
              <a:buChar char="-"/>
              <a:defRPr/>
            </a:pPr>
            <a:r>
              <a:rPr lang="en-US" dirty="0"/>
              <a:t>Write a summary of the stories on a flip chart or whiteboard that you will leave up throughout the session.</a:t>
            </a:r>
          </a:p>
          <a:p>
            <a:pPr marL="174708" indent="-174708" defTabSz="931774">
              <a:buFontTx/>
              <a:buChar char="-"/>
              <a:defRPr/>
            </a:pPr>
            <a:r>
              <a:rPr lang="en-US" dirty="0"/>
              <a:t>Identify which stories you will be addressing.</a:t>
            </a:r>
          </a:p>
          <a:p>
            <a:pPr marL="174708" indent="-174708" defTabSz="931774">
              <a:buFontTx/>
              <a:buChar char="-"/>
              <a:defRPr/>
            </a:pPr>
            <a:r>
              <a:rPr lang="en-US" dirty="0"/>
              <a:t>Park stories that are out of scope for the session and should be dealt with in an advisory call, a future four-day session, or by the company’s transformation team.</a:t>
            </a:r>
          </a:p>
          <a:p>
            <a:pPr marL="174708" indent="-174708" defTabSz="931774">
              <a:buFontTx/>
              <a:buChar char="-"/>
              <a:defRPr/>
            </a:pPr>
            <a:r>
              <a:rPr lang="en-US" dirty="0"/>
              <a:t>For very large groups you should send the story cards in advance and get them returned at least one week prior to the session to review, analyze, and map to the covered topics.</a:t>
            </a:r>
          </a:p>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3</a:t>
            </a:fld>
            <a:endParaRPr lang="en-US" dirty="0"/>
          </a:p>
        </p:txBody>
      </p:sp>
    </p:spTree>
    <p:extLst>
      <p:ext uri="{BB962C8B-B14F-4D97-AF65-F5344CB8AC3E}">
        <p14:creationId xmlns:p14="http://schemas.microsoft.com/office/powerpoint/2010/main" val="3063283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Capture the differences here.</a:t>
            </a:r>
          </a:p>
        </p:txBody>
      </p:sp>
      <p:sp>
        <p:nvSpPr>
          <p:cNvPr id="4" name="Slide Number Placeholder 3"/>
          <p:cNvSpPr>
            <a:spLocks noGrp="1"/>
          </p:cNvSpPr>
          <p:nvPr>
            <p:ph type="sldNum" sz="quarter" idx="5"/>
          </p:nvPr>
        </p:nvSpPr>
        <p:spPr/>
        <p:txBody>
          <a:bodyPr/>
          <a:lstStyle/>
          <a:p>
            <a:fld id="{06B0FC7D-8687-9A40-9CA8-0B2F00AB98E3}" type="slidenum">
              <a:rPr lang="en-US" smtClean="0"/>
              <a:pPr/>
              <a:t>6</a:t>
            </a:fld>
            <a:endParaRPr lang="en-US" dirty="0"/>
          </a:p>
        </p:txBody>
      </p:sp>
    </p:spTree>
    <p:extLst>
      <p:ext uri="{BB962C8B-B14F-4D97-AF65-F5344CB8AC3E}">
        <p14:creationId xmlns:p14="http://schemas.microsoft.com/office/powerpoint/2010/main" val="4105357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definition will be updated as a result of the exercise: “</a:t>
            </a:r>
            <a:r>
              <a:rPr lang="en-US" b="0" i="1" baseline="0" dirty="0"/>
              <a:t>What is a “product”? Who are your “consumers”?</a:t>
            </a:r>
            <a:r>
              <a:rPr lang="en-US" dirty="0"/>
              <a:t>”</a:t>
            </a:r>
            <a:endParaRPr lang="en-CA"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7</a:t>
            </a:fld>
            <a:endParaRPr lang="en-US" dirty="0"/>
          </a:p>
        </p:txBody>
      </p:sp>
    </p:spTree>
    <p:extLst>
      <p:ext uri="{BB962C8B-B14F-4D97-AF65-F5344CB8AC3E}">
        <p14:creationId xmlns:p14="http://schemas.microsoft.com/office/powerpoint/2010/main" val="4106709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Record here the results of the exercise: “</a:t>
            </a:r>
            <a:r>
              <a:rPr lang="en-US" b="0" i="1" baseline="0" dirty="0"/>
              <a:t>Identify enablers and blockers of product ownership</a:t>
            </a:r>
            <a:r>
              <a:rPr lang="en-US" dirty="0"/>
              <a: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8</a:t>
            </a:fld>
            <a:endParaRPr lang="en-US" dirty="0"/>
          </a:p>
        </p:txBody>
      </p:sp>
    </p:spTree>
    <p:extLst>
      <p:ext uri="{BB962C8B-B14F-4D97-AF65-F5344CB8AC3E}">
        <p14:creationId xmlns:p14="http://schemas.microsoft.com/office/powerpoint/2010/main" val="30021736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Projects do not have to go away because you have products. </a:t>
            </a:r>
            <a:r>
              <a:rPr lang="en-US" sz="1200" b="0" i="0" kern="1200" dirty="0">
                <a:solidFill>
                  <a:schemeClr val="tx1"/>
                </a:solidFill>
                <a:effectLst/>
                <a:latin typeface="Roboto Condensed Light" panose="02000000000000000000" pitchFamily="2" charset="0"/>
                <a:ea typeface="+mn-ea"/>
                <a:cs typeface="+mn-cs"/>
              </a:rPr>
              <a:t>Product owners shift focus to product maturity</a:t>
            </a:r>
          </a:p>
          <a:p>
            <a:endParaRPr lang="en-US" sz="1600" b="0" i="0" kern="1200" dirty="0">
              <a:solidFill>
                <a:schemeClr val="tx1"/>
              </a:solidFill>
              <a:effectLst/>
              <a:latin typeface="Roboto Condensed Light" panose="02000000000000000000" pitchFamily="2" charset="0"/>
              <a:ea typeface="+mn-ea"/>
              <a:cs typeface="+mn-cs"/>
            </a:endParaRPr>
          </a:p>
          <a:p>
            <a:pPr rtl="0" fontAlgn="ctr"/>
            <a:r>
              <a:rPr lang="en-US" sz="1200" b="0" i="0" kern="1200" dirty="0">
                <a:solidFill>
                  <a:schemeClr val="tx1"/>
                </a:solidFill>
                <a:effectLst/>
                <a:latin typeface="Roboto Condensed Light" panose="02000000000000000000" pitchFamily="2" charset="0"/>
                <a:ea typeface="+mn-ea"/>
                <a:cs typeface="+mn-cs"/>
              </a:rPr>
              <a:t>Shifting to a product focus is a change in perspective. Teams need to view the product or service as a long-term entity which will be managed, enhanced, and adapted to meet the organization's changing needs.</a:t>
            </a:r>
            <a:endParaRPr lang="en-US" sz="1600" b="0" i="0" kern="1200" dirty="0">
              <a:solidFill>
                <a:schemeClr val="tx1"/>
              </a:solidFill>
              <a:effectLst/>
              <a:latin typeface="Roboto Condensed Light" panose="02000000000000000000" pitchFamily="2" charset="0"/>
              <a:ea typeface="+mn-ea"/>
              <a:cs typeface="+mn-cs"/>
            </a:endParaRPr>
          </a:p>
          <a:p>
            <a:pPr marL="628650" lvl="1" indent="-171450" rtl="0" fontAlgn="ctr">
              <a:buFont typeface="Arial" panose="020B0604020202020204" pitchFamily="34" charset="0"/>
              <a:buChar char="•"/>
            </a:pPr>
            <a:r>
              <a:rPr lang="en-US" sz="1200" b="0" i="0" kern="1200" dirty="0">
                <a:solidFill>
                  <a:schemeClr val="tx1"/>
                </a:solidFill>
                <a:effectLst/>
                <a:latin typeface="Roboto Condensed Light" panose="02000000000000000000" pitchFamily="2" charset="0"/>
                <a:ea typeface="+mn-ea"/>
                <a:cs typeface="+mn-cs"/>
              </a:rPr>
              <a:t>Projects can still be the source for funding. The project release milestones or phases are tied to the product releases. Project is simply the team funding method for the product lifecycle.</a:t>
            </a:r>
          </a:p>
          <a:p>
            <a:pPr marL="628650" lvl="1" indent="-171450" rtl="0" fontAlgn="ctr">
              <a:buFont typeface="Arial" panose="020B0604020202020204" pitchFamily="34" charset="0"/>
              <a:buChar char="•"/>
            </a:pPr>
            <a:r>
              <a:rPr lang="en-US" sz="1200" b="0" i="0" kern="1200" dirty="0">
                <a:solidFill>
                  <a:schemeClr val="tx1"/>
                </a:solidFill>
                <a:effectLst/>
                <a:latin typeface="Roboto Condensed Light" panose="02000000000000000000" pitchFamily="2" charset="0"/>
                <a:ea typeface="+mn-ea"/>
                <a:cs typeface="+mn-cs"/>
              </a:rPr>
              <a:t>In a hybrid model, product owners now use their roadmaps and backlogs to generate and mange release scope. This aligns to your continuous delivery of product value and longer-term alignment to enterprise goals.</a:t>
            </a:r>
            <a:endParaRPr lang="en-US" sz="1600" b="0" i="0" kern="1200" dirty="0">
              <a:solidFill>
                <a:schemeClr val="tx1"/>
              </a:solidFill>
              <a:effectLst/>
              <a:latin typeface="Roboto Condensed Light" panose="02000000000000000000" pitchFamily="2" charset="0"/>
              <a:ea typeface="+mn-ea"/>
              <a:cs typeface="+mn-cs"/>
            </a:endParaRPr>
          </a:p>
          <a:p>
            <a:pPr marL="628650" lvl="1" indent="-171450" rtl="0" fontAlgn="ctr">
              <a:buFont typeface="Arial" panose="020B0604020202020204" pitchFamily="34" charset="0"/>
              <a:buChar char="•"/>
            </a:pPr>
            <a:r>
              <a:rPr lang="en-US" sz="1200" b="0" i="0" kern="1200" dirty="0">
                <a:solidFill>
                  <a:schemeClr val="tx1"/>
                </a:solidFill>
                <a:effectLst/>
                <a:latin typeface="Roboto Condensed Light" panose="02000000000000000000" pitchFamily="2" charset="0"/>
                <a:ea typeface="+mn-ea"/>
                <a:cs typeface="+mn-cs"/>
              </a:rPr>
              <a:t>Teams still need to focus on key milestones and releases, especially when other teams are impacted. Project managers continue to manage milestones and PMO governance gates, but not long-manage tasks and work assignments (Agile uses self-managing teams).  If the team does not use PMs, then the product owner or scrum master takes over these responsibilities.</a:t>
            </a:r>
          </a:p>
          <a:p>
            <a:pPr marL="628650" lvl="1" indent="-171450" rtl="0" fontAlgn="ctr">
              <a:buFont typeface="Arial" panose="020B0604020202020204" pitchFamily="34" charset="0"/>
              <a:buChar char="•"/>
            </a:pPr>
            <a:r>
              <a:rPr lang="en-US" sz="1200" b="0" i="0" kern="1200" dirty="0">
                <a:solidFill>
                  <a:schemeClr val="tx1"/>
                </a:solidFill>
                <a:effectLst/>
                <a:latin typeface="Roboto Condensed Light" panose="02000000000000000000" pitchFamily="2" charset="0"/>
                <a:ea typeface="+mn-ea"/>
                <a:cs typeface="+mn-cs"/>
              </a:rPr>
              <a:t>As you improve product delivery maturity, product releases can follow your CI/CD delivery pipeline and coordinate timed releases when end users are impacted or require training/communication.</a:t>
            </a:r>
            <a:endParaRPr lang="en-US" sz="1600" b="0" i="0" kern="1200" dirty="0">
              <a:solidFill>
                <a:schemeClr val="tx1"/>
              </a:solidFill>
              <a:effectLst/>
              <a:latin typeface="Roboto Condensed Light" panose="02000000000000000000" pitchFamily="2" charset="0"/>
              <a:ea typeface="+mn-ea"/>
              <a:cs typeface="+mn-cs"/>
            </a:endParaRPr>
          </a:p>
        </p:txBody>
      </p:sp>
      <p:sp>
        <p:nvSpPr>
          <p:cNvPr id="4" name="Slide Number Placeholder 3"/>
          <p:cNvSpPr>
            <a:spLocks noGrp="1"/>
          </p:cNvSpPr>
          <p:nvPr>
            <p:ph type="sldNum" sz="quarter" idx="5"/>
          </p:nvPr>
        </p:nvSpPr>
        <p:spPr/>
        <p:txBody>
          <a:bodyPr/>
          <a:lstStyle/>
          <a:p>
            <a:fld id="{06B0FC7D-8687-9A40-9CA8-0B2F00AB98E3}" type="slidenum">
              <a:rPr lang="en-US" smtClean="0"/>
              <a:pPr/>
              <a:t>9</a:t>
            </a:fld>
            <a:endParaRPr lang="en-US" dirty="0"/>
          </a:p>
        </p:txBody>
      </p:sp>
    </p:spTree>
    <p:extLst>
      <p:ext uri="{BB962C8B-B14F-4D97-AF65-F5344CB8AC3E}">
        <p14:creationId xmlns:p14="http://schemas.microsoft.com/office/powerpoint/2010/main" val="4106861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10</a:t>
            </a:fld>
            <a:endParaRPr lang="en-US" dirty="0"/>
          </a:p>
        </p:txBody>
      </p:sp>
    </p:spTree>
    <p:extLst>
      <p:ext uri="{BB962C8B-B14F-4D97-AF65-F5344CB8AC3E}">
        <p14:creationId xmlns:p14="http://schemas.microsoft.com/office/powerpoint/2010/main" val="677486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12</a:t>
            </a:fld>
            <a:endParaRPr lang="en-US" dirty="0"/>
          </a:p>
        </p:txBody>
      </p:sp>
    </p:spTree>
    <p:extLst>
      <p:ext uri="{BB962C8B-B14F-4D97-AF65-F5344CB8AC3E}">
        <p14:creationId xmlns:p14="http://schemas.microsoft.com/office/powerpoint/2010/main" val="3891783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 table to record the exercise: “</a:t>
            </a:r>
            <a:r>
              <a:rPr lang="en-US" b="0" i="1" baseline="0" dirty="0"/>
              <a:t>Define a set of guiding principles for product management</a:t>
            </a:r>
            <a:r>
              <a:rPr lang="en-US" dirty="0"/>
              <a:t>”</a:t>
            </a:r>
          </a:p>
        </p:txBody>
      </p:sp>
      <p:sp>
        <p:nvSpPr>
          <p:cNvPr id="4" name="Slide Number Placeholder 3"/>
          <p:cNvSpPr>
            <a:spLocks noGrp="1"/>
          </p:cNvSpPr>
          <p:nvPr>
            <p:ph type="sldNum" sz="quarter" idx="5"/>
          </p:nvPr>
        </p:nvSpPr>
        <p:spPr/>
        <p:txBody>
          <a:bodyPr/>
          <a:lstStyle/>
          <a:p>
            <a:fld id="{06B0FC7D-8687-9A40-9CA8-0B2F00AB98E3}" type="slidenum">
              <a:rPr lang="en-US" smtClean="0"/>
              <a:pPr/>
              <a:t>16</a:t>
            </a:fld>
            <a:endParaRPr lang="en-US" dirty="0"/>
          </a:p>
        </p:txBody>
      </p:sp>
    </p:spTree>
    <p:extLst>
      <p:ext uri="{BB962C8B-B14F-4D97-AF65-F5344CB8AC3E}">
        <p14:creationId xmlns:p14="http://schemas.microsoft.com/office/powerpoint/2010/main" val="17683211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vider-Light-C">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0F3D0AD-86D8-2D4D-BCBE-2699EBE711E0}"/>
              </a:ext>
            </a:extLst>
          </p:cNvPr>
          <p:cNvSpPr>
            <a:spLocks noGrp="1"/>
          </p:cNvSpPr>
          <p:nvPr>
            <p:ph type="body" sz="quarter" idx="10" hasCustomPrompt="1"/>
          </p:nvPr>
        </p:nvSpPr>
        <p:spPr>
          <a:xfrm>
            <a:off x="650875" y="1391732"/>
            <a:ext cx="6579266" cy="724147"/>
          </a:xfrm>
          <a:prstGeom prst="rect">
            <a:avLst/>
          </a:prstGeom>
        </p:spPr>
        <p:txBody>
          <a:bodyPr/>
          <a:lstStyle>
            <a:lvl1pPr marL="0" indent="0">
              <a:lnSpc>
                <a:spcPct val="90000"/>
              </a:lnSpc>
              <a:buNone/>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Section Title</a:t>
            </a:r>
          </a:p>
        </p:txBody>
      </p:sp>
      <p:sp>
        <p:nvSpPr>
          <p:cNvPr id="5" name="Text Placeholder 12">
            <a:extLst>
              <a:ext uri="{FF2B5EF4-FFF2-40B4-BE49-F238E27FC236}">
                <a16:creationId xmlns:a16="http://schemas.microsoft.com/office/drawing/2014/main" id="{AC10CD92-8C94-1749-AA26-057CEA6B36C0}"/>
              </a:ext>
            </a:extLst>
          </p:cNvPr>
          <p:cNvSpPr>
            <a:spLocks noGrp="1"/>
          </p:cNvSpPr>
          <p:nvPr>
            <p:ph type="body" sz="quarter" idx="11" hasCustomPrompt="1"/>
          </p:nvPr>
        </p:nvSpPr>
        <p:spPr>
          <a:xfrm>
            <a:off x="650874" y="2166970"/>
            <a:ext cx="6589897" cy="2139216"/>
          </a:xfrm>
          <a:prstGeom prst="rect">
            <a:avLst/>
          </a:prstGeom>
        </p:spPr>
        <p:txBody>
          <a:bodyPr/>
          <a:lstStyle>
            <a:lvl1pPr marL="0" indent="0">
              <a:lnSpc>
                <a:spcPct val="100000"/>
              </a:lnSpc>
              <a:buNone/>
              <a:defRPr sz="2000" b="0" i="0">
                <a:solidFill>
                  <a:srgbClr val="2576B7"/>
                </a:solidFill>
                <a:latin typeface="Montserrat Medium"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a:t>Subtitle text here</a:t>
            </a:r>
          </a:p>
        </p:txBody>
      </p:sp>
    </p:spTree>
    <p:extLst>
      <p:ext uri="{BB962C8B-B14F-4D97-AF65-F5344CB8AC3E}">
        <p14:creationId xmlns:p14="http://schemas.microsoft.com/office/powerpoint/2010/main" val="2955414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er and subheader">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44769"/>
            <a:ext cx="11352620" cy="1130188"/>
          </a:xfrm>
        </p:spPr>
        <p:txBody>
          <a:bodyPr>
            <a:noAutofit/>
          </a:bodyPr>
          <a:lstStyle>
            <a:lvl1pPr>
              <a:lnSpc>
                <a:spcPct val="90000"/>
              </a:lnSpc>
              <a:defRPr b="0" i="0"/>
            </a:lvl1pPr>
          </a:lstStyle>
          <a:p>
            <a:r>
              <a:rPr lang="en-US"/>
              <a:t>Click to edit Master title style</a:t>
            </a:r>
          </a:p>
        </p:txBody>
      </p:sp>
      <p:sp>
        <p:nvSpPr>
          <p:cNvPr id="4" name="Text Placeholder 11">
            <a:extLst>
              <a:ext uri="{FF2B5EF4-FFF2-40B4-BE49-F238E27FC236}">
                <a16:creationId xmlns:a16="http://schemas.microsoft.com/office/drawing/2014/main" id="{DDF1013D-24FA-B04E-AE09-DB6F11760046}"/>
              </a:ext>
            </a:extLst>
          </p:cNvPr>
          <p:cNvSpPr>
            <a:spLocks noGrp="1"/>
          </p:cNvSpPr>
          <p:nvPr>
            <p:ph type="body" sz="quarter" idx="11"/>
          </p:nvPr>
        </p:nvSpPr>
        <p:spPr>
          <a:xfrm>
            <a:off x="354105" y="1674957"/>
            <a:ext cx="11352620" cy="669978"/>
          </a:xfrm>
          <a:prstGeom prst="rect">
            <a:avLst/>
          </a:prstGeom>
        </p:spPr>
        <p:txBody>
          <a:bodyPr lIns="0" tIns="0" rIns="0" bIns="0">
            <a:noAutofit/>
          </a:bodyPr>
          <a:lstStyle>
            <a:lvl1pPr marL="0" indent="0">
              <a:lnSpc>
                <a:spcPct val="110000"/>
              </a:lnSpc>
              <a:buNone/>
              <a:defRPr sz="2000" b="0" i="0" spc="0">
                <a:solidFill>
                  <a:srgbClr val="2576B7"/>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4060601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Generic-slid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44769"/>
            <a:ext cx="11522336" cy="1130188"/>
          </a:xfrm>
        </p:spPr>
        <p:txBody>
          <a:bodyPr>
            <a:normAutofit/>
          </a:bodyPr>
          <a:lstStyle>
            <a:lvl1pPr>
              <a:defRPr b="0" i="0"/>
            </a:lvl1pPr>
          </a:lstStyle>
          <a:p>
            <a:r>
              <a:rPr lang="en-US"/>
              <a:t>Click to edit Master title style</a:t>
            </a:r>
          </a:p>
        </p:txBody>
      </p:sp>
      <p:sp>
        <p:nvSpPr>
          <p:cNvPr id="3" name="Text Placeholder 2">
            <a:extLst>
              <a:ext uri="{FF2B5EF4-FFF2-40B4-BE49-F238E27FC236}">
                <a16:creationId xmlns:a16="http://schemas.microsoft.com/office/drawing/2014/main" id="{154BD225-668C-A73D-A27E-262F9648129F}"/>
              </a:ext>
            </a:extLst>
          </p:cNvPr>
          <p:cNvSpPr>
            <a:spLocks noGrp="1"/>
          </p:cNvSpPr>
          <p:nvPr>
            <p:ph type="body" sz="quarter" idx="10"/>
          </p:nvPr>
        </p:nvSpPr>
        <p:spPr>
          <a:xfrm>
            <a:off x="354013" y="1674813"/>
            <a:ext cx="11522075" cy="4738687"/>
          </a:xfrm>
          <a:prstGeom prst="rect">
            <a:avLst/>
          </a:prstGeom>
        </p:spPr>
        <p:txBody>
          <a:bodyPr numCol="2"/>
          <a:lstStyle>
            <a:lvl1pPr>
              <a:defRPr sz="1600"/>
            </a:lvl1pPr>
            <a:lvl2pPr>
              <a:defRPr sz="1600"/>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4056296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eneric-slide-1 Exercis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44769"/>
            <a:ext cx="8962016" cy="1130188"/>
          </a:xfrm>
        </p:spPr>
        <p:txBody>
          <a:bodyPr>
            <a:noAutofit/>
          </a:bodyPr>
          <a:lstStyle>
            <a:lvl1pPr>
              <a:lnSpc>
                <a:spcPct val="90000"/>
              </a:lnSpc>
              <a:defRPr b="0" i="0"/>
            </a:lvl1pPr>
          </a:lstStyle>
          <a:p>
            <a:r>
              <a:rPr lang="en-US"/>
              <a:t>Click to edit Master title style</a:t>
            </a:r>
          </a:p>
        </p:txBody>
      </p:sp>
      <p:sp>
        <p:nvSpPr>
          <p:cNvPr id="4" name="Text Placeholder 11">
            <a:extLst>
              <a:ext uri="{FF2B5EF4-FFF2-40B4-BE49-F238E27FC236}">
                <a16:creationId xmlns:a16="http://schemas.microsoft.com/office/drawing/2014/main" id="{DDF1013D-24FA-B04E-AE09-DB6F11760046}"/>
              </a:ext>
            </a:extLst>
          </p:cNvPr>
          <p:cNvSpPr>
            <a:spLocks noGrp="1"/>
          </p:cNvSpPr>
          <p:nvPr>
            <p:ph type="body" sz="quarter" idx="11"/>
          </p:nvPr>
        </p:nvSpPr>
        <p:spPr>
          <a:xfrm>
            <a:off x="354105" y="1674957"/>
            <a:ext cx="8962016" cy="669978"/>
          </a:xfrm>
          <a:prstGeom prst="rect">
            <a:avLst/>
          </a:prstGeom>
        </p:spPr>
        <p:txBody>
          <a:bodyPr lIns="0" tIns="0" rIns="0" bIns="0">
            <a:noAutofit/>
          </a:bodyPr>
          <a:lstStyle>
            <a:lvl1pPr marL="0" indent="0">
              <a:lnSpc>
                <a:spcPct val="110000"/>
              </a:lnSpc>
              <a:buNone/>
              <a:defRPr sz="2000" b="0" i="0" spc="0">
                <a:solidFill>
                  <a:srgbClr val="2576B7"/>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 name="Text Placeholder 4">
            <a:extLst>
              <a:ext uri="{FF2B5EF4-FFF2-40B4-BE49-F238E27FC236}">
                <a16:creationId xmlns:a16="http://schemas.microsoft.com/office/drawing/2014/main" id="{9881DA12-3A02-104C-8DA9-67C6D34506B4}"/>
              </a:ext>
            </a:extLst>
          </p:cNvPr>
          <p:cNvSpPr>
            <a:spLocks noGrp="1"/>
          </p:cNvSpPr>
          <p:nvPr>
            <p:ph type="body" sz="quarter" idx="33"/>
          </p:nvPr>
        </p:nvSpPr>
        <p:spPr>
          <a:xfrm>
            <a:off x="354104" y="2344935"/>
            <a:ext cx="8962017" cy="4357079"/>
          </a:xfrm>
          <a:prstGeom prst="rect">
            <a:avLst/>
          </a:prstGeom>
        </p:spPr>
        <p:txBody>
          <a:bodyPr lIns="0" tIns="0" rIns="0" bIns="0" numCol="1" spcCol="292608"/>
          <a:lstStyle>
            <a:lvl1pPr marL="179388" indent="-179388">
              <a:lnSpc>
                <a:spcPct val="110000"/>
              </a:lnSpc>
              <a:tabLst/>
              <a:defRPr sz="18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8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8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8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8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71751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oject Step Summary">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09A2786-ECFC-144B-AE26-54D79588906A}"/>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629" r="31547" b="28119"/>
          <a:stretch/>
        </p:blipFill>
        <p:spPr>
          <a:xfrm>
            <a:off x="8148638" y="-1"/>
            <a:ext cx="4044950" cy="6873276"/>
          </a:xfrm>
          <a:prstGeom prst="rect">
            <a:avLst/>
          </a:prstGeom>
        </p:spPr>
      </p:pic>
      <p:sp>
        <p:nvSpPr>
          <p:cNvPr id="14" name="Rectangle 13">
            <a:extLst>
              <a:ext uri="{FF2B5EF4-FFF2-40B4-BE49-F238E27FC236}">
                <a16:creationId xmlns:a16="http://schemas.microsoft.com/office/drawing/2014/main" id="{332DBE19-10F2-5346-BAC1-53F174E84D7E}"/>
              </a:ext>
            </a:extLst>
          </p:cNvPr>
          <p:cNvSpPr/>
          <p:nvPr userDrawn="1"/>
        </p:nvSpPr>
        <p:spPr>
          <a:xfrm>
            <a:off x="8148638" y="0"/>
            <a:ext cx="4044949" cy="6858000"/>
          </a:xfrm>
          <a:prstGeom prst="rect">
            <a:avLst/>
          </a:prstGeom>
          <a:gradFill>
            <a:gsLst>
              <a:gs pos="19000">
                <a:srgbClr val="2576B7">
                  <a:alpha val="29000"/>
                </a:srgbClr>
              </a:gs>
              <a:gs pos="99000">
                <a:schemeClr val="accent1">
                  <a:lumMod val="60000"/>
                  <a:lumOff val="40000"/>
                  <a:alpha val="98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sp>
        <p:nvSpPr>
          <p:cNvPr id="2" name="Title 1">
            <a:extLst>
              <a:ext uri="{FF2B5EF4-FFF2-40B4-BE49-F238E27FC236}">
                <a16:creationId xmlns:a16="http://schemas.microsoft.com/office/drawing/2014/main" id="{B88A6C45-179D-D346-9D3E-74C32F8AA777}"/>
              </a:ext>
            </a:extLst>
          </p:cNvPr>
          <p:cNvSpPr>
            <a:spLocks noGrp="1"/>
          </p:cNvSpPr>
          <p:nvPr>
            <p:ph type="title" hasCustomPrompt="1"/>
          </p:nvPr>
        </p:nvSpPr>
        <p:spPr>
          <a:xfrm>
            <a:off x="354107" y="530021"/>
            <a:ext cx="5706968" cy="1130188"/>
          </a:xfrm>
        </p:spPr>
        <p:txBody>
          <a:bodyPr>
            <a:noAutofit/>
          </a:bodyPr>
          <a:lstStyle>
            <a:lvl1pPr>
              <a:lnSpc>
                <a:spcPct val="90000"/>
              </a:lnSpc>
              <a:defRPr/>
            </a:lvl1pPr>
          </a:lstStyle>
          <a:p>
            <a:r>
              <a:rPr lang="en-US"/>
              <a:t>Project Step </a:t>
            </a:r>
            <a:br>
              <a:rPr lang="en-US"/>
            </a:br>
            <a:r>
              <a:rPr lang="en-US"/>
              <a:t>Summary</a:t>
            </a:r>
          </a:p>
        </p:txBody>
      </p:sp>
      <p:sp>
        <p:nvSpPr>
          <p:cNvPr id="5" name="Text Placeholder 4">
            <a:extLst>
              <a:ext uri="{FF2B5EF4-FFF2-40B4-BE49-F238E27FC236}">
                <a16:creationId xmlns:a16="http://schemas.microsoft.com/office/drawing/2014/main" id="{86E5F82B-DCED-8B4F-88A2-8A928648A8FF}"/>
              </a:ext>
            </a:extLst>
          </p:cNvPr>
          <p:cNvSpPr>
            <a:spLocks noGrp="1"/>
          </p:cNvSpPr>
          <p:nvPr>
            <p:ph type="body" sz="quarter" idx="11" hasCustomPrompt="1"/>
          </p:nvPr>
        </p:nvSpPr>
        <p:spPr>
          <a:xfrm>
            <a:off x="371475" y="2261454"/>
            <a:ext cx="6661150" cy="2906712"/>
          </a:xfrm>
          <a:prstGeom prst="rect">
            <a:avLst/>
          </a:prstGeom>
        </p:spPr>
        <p:txBody>
          <a:bodyPr lIns="0">
            <a:noAutofit/>
          </a:bodyPr>
          <a:lstStyle>
            <a:lvl1pPr marL="342900" indent="-342900">
              <a:lnSpc>
                <a:spcPct val="110000"/>
              </a:lnSpc>
              <a:buClr>
                <a:srgbClr val="2576B7"/>
              </a:buClr>
              <a:buSzPct val="100000"/>
              <a:buFont typeface="+mj-lt"/>
              <a:buAutoNum type="arabicPeriod"/>
              <a:defRPr sz="1600" b="0" i="0">
                <a:solidFill>
                  <a:srgbClr val="000000"/>
                </a:solidFill>
                <a:latin typeface="Roboto Condensed Light" panose="02000000000000000000" pitchFamily="2" charset="0"/>
                <a:ea typeface="Roboto Condensed Light" panose="02000000000000000000" pitchFamily="2" charset="0"/>
              </a:defRPr>
            </a:lvl1pPr>
          </a:lstStyle>
          <a:p>
            <a:pPr lvl="0"/>
            <a:r>
              <a:rPr lang="en-US" b="0" i="0">
                <a:latin typeface="Roboto Condensed Light" panose="02000000000000000000" pitchFamily="2" charset="0"/>
                <a:ea typeface="Roboto Condensed Light" panose="02000000000000000000" pitchFamily="2" charset="0"/>
              </a:rPr>
              <a:t>Set your goals – what do you want to achieve in your PCI project?</a:t>
            </a:r>
          </a:p>
          <a:p>
            <a:pPr lvl="0"/>
            <a:r>
              <a:rPr lang="en-US" b="0" i="0">
                <a:latin typeface="Roboto Condensed Light" panose="02000000000000000000" pitchFamily="2" charset="0"/>
                <a:ea typeface="Roboto Condensed Light" panose="02000000000000000000" pitchFamily="2" charset="0"/>
              </a:rPr>
              <a:t>Evaluate your current organization’s posture in relation to PCI.</a:t>
            </a:r>
          </a:p>
          <a:p>
            <a:pPr lvl="0"/>
            <a:r>
              <a:rPr lang="en-US" b="0" i="0">
                <a:latin typeface="Roboto Condensed Light" panose="02000000000000000000" pitchFamily="2" charset="0"/>
                <a:ea typeface="Roboto Condensed Light" panose="02000000000000000000" pitchFamily="2" charset="0"/>
              </a:rPr>
              <a:t>Map PCI’s 12 core requirements to your PCI practices.</a:t>
            </a:r>
          </a:p>
          <a:p>
            <a:pPr lvl="0"/>
            <a:r>
              <a:rPr lang="en-US" b="0" i="0">
                <a:latin typeface="Roboto Condensed Light" panose="02000000000000000000" pitchFamily="2" charset="0"/>
                <a:ea typeface="Roboto Condensed Light" panose="02000000000000000000" pitchFamily="2" charset="0"/>
              </a:rPr>
              <a:t>Perform a gap analysis.</a:t>
            </a:r>
          </a:p>
          <a:p>
            <a:pPr lvl="0"/>
            <a:r>
              <a:rPr lang="en-US" b="0" i="0">
                <a:latin typeface="Roboto Condensed Light" panose="02000000000000000000" pitchFamily="2" charset="0"/>
                <a:ea typeface="Roboto Condensed Light" panose="02000000000000000000" pitchFamily="2" charset="0"/>
              </a:rPr>
              <a:t>Complete gap prioritization.</a:t>
            </a:r>
          </a:p>
          <a:p>
            <a:pPr lvl="0"/>
            <a:r>
              <a:rPr lang="en-US" b="0" i="0">
                <a:latin typeface="Roboto Condensed Light" panose="02000000000000000000" pitchFamily="2" charset="0"/>
                <a:ea typeface="Roboto Condensed Light" panose="02000000000000000000" pitchFamily="2" charset="0"/>
              </a:rPr>
              <a:t>Identify PCI Simplification Strategy.</a:t>
            </a:r>
          </a:p>
          <a:p>
            <a:pPr lvl="0"/>
            <a:r>
              <a:rPr lang="en-US" b="0" i="0">
                <a:latin typeface="Roboto Condensed Light" panose="02000000000000000000" pitchFamily="2" charset="0"/>
                <a:ea typeface="Roboto Condensed Light" panose="02000000000000000000" pitchFamily="2" charset="0"/>
              </a:rPr>
              <a:t>Develop a PCI Simplification Launch Plan.</a:t>
            </a:r>
            <a:endParaRPr lang="en-US"/>
          </a:p>
        </p:txBody>
      </p:sp>
      <p:sp>
        <p:nvSpPr>
          <p:cNvPr id="16"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381817" y="1914619"/>
            <a:ext cx="5547929" cy="346835"/>
          </a:xfrm>
          <a:prstGeom prst="rect">
            <a:avLst/>
          </a:prstGeom>
        </p:spPr>
        <p:txBody>
          <a:bodyPr lIns="0" tIns="0" rIns="0" bIns="0">
            <a:noAutofit/>
          </a:bodyPr>
          <a:lstStyle>
            <a:lvl1pPr marL="0" indent="0">
              <a:lnSpc>
                <a:spcPct val="110000"/>
              </a:lnSpc>
              <a:buNone/>
              <a:defRPr sz="2000" b="1" i="0" spc="0">
                <a:solidFill>
                  <a:srgbClr val="2576B7"/>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Box 7">
            <a:extLst>
              <a:ext uri="{FF2B5EF4-FFF2-40B4-BE49-F238E27FC236}">
                <a16:creationId xmlns:a16="http://schemas.microsoft.com/office/drawing/2014/main" id="{07C742F6-0374-194A-A48E-6874C2EC5AE2}"/>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285293742"/>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ontent Slide-blue-left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4512456" y="1660208"/>
            <a:ext cx="7381094" cy="445245"/>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4512456" y="530021"/>
            <a:ext cx="7381094" cy="1130188"/>
          </a:xfrm>
        </p:spPr>
        <p:txBody>
          <a:bodyPr>
            <a:noAutofit/>
          </a:bodyPr>
          <a:lstStyle>
            <a:lvl1pPr>
              <a:lnSpc>
                <a:spcPct val="90000"/>
              </a:lnSpc>
              <a:defRPr b="0" i="0"/>
            </a:lvl1pPr>
          </a:lstStyle>
          <a:p>
            <a:r>
              <a:rPr lang="en-US"/>
              <a:t>Click to edit Master title style</a:t>
            </a:r>
          </a:p>
        </p:txBody>
      </p:sp>
      <p:sp>
        <p:nvSpPr>
          <p:cNvPr id="8" name="Rectangle 7">
            <a:extLst>
              <a:ext uri="{FF2B5EF4-FFF2-40B4-BE49-F238E27FC236}">
                <a16:creationId xmlns:a16="http://schemas.microsoft.com/office/drawing/2014/main" id="{F2D5BCB0-D6FF-CC4C-92CC-90D104D4F343}"/>
              </a:ext>
            </a:extLst>
          </p:cNvPr>
          <p:cNvSpPr/>
          <p:nvPr userDrawn="1"/>
        </p:nvSpPr>
        <p:spPr>
          <a:xfrm>
            <a:off x="0" y="0"/>
            <a:ext cx="4260850" cy="6858000"/>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dirty="0">
              <a:solidFill>
                <a:srgbClr val="1E5E92"/>
              </a:solidFill>
            </a:endParaRPr>
          </a:p>
        </p:txBody>
      </p:sp>
      <p:sp>
        <p:nvSpPr>
          <p:cNvPr id="9" name="Text Placeholder 11">
            <a:extLst>
              <a:ext uri="{FF2B5EF4-FFF2-40B4-BE49-F238E27FC236}">
                <a16:creationId xmlns:a16="http://schemas.microsoft.com/office/drawing/2014/main" id="{2FD860C3-79CC-434D-9984-9C39951BAE42}"/>
              </a:ext>
            </a:extLst>
          </p:cNvPr>
          <p:cNvSpPr>
            <a:spLocks noGrp="1"/>
          </p:cNvSpPr>
          <p:nvPr>
            <p:ph type="body" sz="quarter" idx="14"/>
          </p:nvPr>
        </p:nvSpPr>
        <p:spPr>
          <a:xfrm>
            <a:off x="367657" y="952499"/>
            <a:ext cx="3289943" cy="5367277"/>
          </a:xfrm>
          <a:prstGeom prst="rect">
            <a:avLst/>
          </a:prstGeom>
        </p:spPr>
        <p:txBody>
          <a:bodyPr lIns="0" tIns="0" rIns="0" bIns="0" anchor="ctr" anchorCtr="0">
            <a:noAutofit/>
          </a:bodyPr>
          <a:lstStyle>
            <a:lvl1pPr marL="0" indent="0">
              <a:lnSpc>
                <a:spcPct val="110000"/>
              </a:lnSpc>
              <a:buNone/>
              <a:defRPr sz="2000" b="0" i="0" spc="0">
                <a:solidFill>
                  <a:schemeClr val="bg1"/>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4">
            <a:extLst>
              <a:ext uri="{FF2B5EF4-FFF2-40B4-BE49-F238E27FC236}">
                <a16:creationId xmlns:a16="http://schemas.microsoft.com/office/drawing/2014/main" id="{BFD1FFC3-1E5E-9546-8506-BC69F33F92C0}"/>
              </a:ext>
            </a:extLst>
          </p:cNvPr>
          <p:cNvSpPr>
            <a:spLocks noGrp="1"/>
          </p:cNvSpPr>
          <p:nvPr>
            <p:ph type="body" sz="quarter" idx="33"/>
          </p:nvPr>
        </p:nvSpPr>
        <p:spPr>
          <a:xfrm>
            <a:off x="4512456" y="2518948"/>
            <a:ext cx="7381094" cy="327579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5571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ontent Slide-blue-right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97345"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77363" y="530021"/>
            <a:ext cx="6672725" cy="1130188"/>
          </a:xfrm>
        </p:spPr>
        <p:txBody>
          <a:bodyPr>
            <a:noAutofit/>
          </a:bodyPr>
          <a:lstStyle>
            <a:lvl1pPr>
              <a:lnSpc>
                <a:spcPct val="90000"/>
              </a:lnSpc>
              <a:defRPr b="0" i="0"/>
            </a:lvl1pPr>
          </a:lstStyle>
          <a:p>
            <a:r>
              <a:rPr lang="en-US"/>
              <a:t>Click to edit Master title style</a:t>
            </a:r>
          </a:p>
        </p:txBody>
      </p:sp>
      <p:sp>
        <p:nvSpPr>
          <p:cNvPr id="8" name="Rectangle 7">
            <a:extLst>
              <a:ext uri="{FF2B5EF4-FFF2-40B4-BE49-F238E27FC236}">
                <a16:creationId xmlns:a16="http://schemas.microsoft.com/office/drawing/2014/main" id="{F2D5BCB0-D6FF-CC4C-92CC-90D104D4F343}"/>
              </a:ext>
            </a:extLst>
          </p:cNvPr>
          <p:cNvSpPr/>
          <p:nvPr userDrawn="1"/>
        </p:nvSpPr>
        <p:spPr>
          <a:xfrm>
            <a:off x="8005762" y="0"/>
            <a:ext cx="4187825" cy="6858000"/>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dirty="0">
              <a:solidFill>
                <a:srgbClr val="1E5E92"/>
              </a:solidFill>
            </a:endParaRPr>
          </a:p>
        </p:txBody>
      </p:sp>
      <p:sp>
        <p:nvSpPr>
          <p:cNvPr id="9" name="Text Placeholder 11">
            <a:extLst>
              <a:ext uri="{FF2B5EF4-FFF2-40B4-BE49-F238E27FC236}">
                <a16:creationId xmlns:a16="http://schemas.microsoft.com/office/drawing/2014/main" id="{2FD860C3-79CC-434D-9984-9C39951BAE42}"/>
              </a:ext>
            </a:extLst>
          </p:cNvPr>
          <p:cNvSpPr>
            <a:spLocks noGrp="1"/>
          </p:cNvSpPr>
          <p:nvPr>
            <p:ph type="body" sz="quarter" idx="14"/>
          </p:nvPr>
        </p:nvSpPr>
        <p:spPr>
          <a:xfrm>
            <a:off x="8559384" y="952500"/>
            <a:ext cx="3030954" cy="4881142"/>
          </a:xfrm>
          <a:prstGeom prst="rect">
            <a:avLst/>
          </a:prstGeom>
        </p:spPr>
        <p:txBody>
          <a:bodyPr lIns="0" tIns="0" rIns="0" bIns="0" anchor="ctr" anchorCtr="0">
            <a:noAutofit/>
          </a:bodyPr>
          <a:lstStyle>
            <a:lvl1pPr marL="0" indent="0">
              <a:lnSpc>
                <a:spcPct val="110000"/>
              </a:lnSpc>
              <a:buNone/>
              <a:defRPr sz="2000" b="0" i="0" spc="0">
                <a:solidFill>
                  <a:schemeClr val="bg1"/>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Box 6">
            <a:extLst>
              <a:ext uri="{FF2B5EF4-FFF2-40B4-BE49-F238E27FC236}">
                <a16:creationId xmlns:a16="http://schemas.microsoft.com/office/drawing/2014/main" id="{2AD1AD55-DE6F-7A48-87C1-BCB637DDFBB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0" name="Text Placeholder 4">
            <a:extLst>
              <a:ext uri="{FF2B5EF4-FFF2-40B4-BE49-F238E27FC236}">
                <a16:creationId xmlns:a16="http://schemas.microsoft.com/office/drawing/2014/main" id="{9827AB02-2D82-654F-ADA6-39B4D879BBE4}"/>
              </a:ext>
            </a:extLst>
          </p:cNvPr>
          <p:cNvSpPr>
            <a:spLocks noGrp="1"/>
          </p:cNvSpPr>
          <p:nvPr>
            <p:ph type="body" sz="quarter" idx="33"/>
          </p:nvPr>
        </p:nvSpPr>
        <p:spPr>
          <a:xfrm>
            <a:off x="371475" y="2508316"/>
            <a:ext cx="6678613" cy="324389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7522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ver-Light-C">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6CED198-04B0-1D4B-9CF9-27BE895D0690}"/>
              </a:ext>
            </a:extLst>
          </p:cNvPr>
          <p:cNvSpPr>
            <a:spLocks noGrp="1"/>
          </p:cNvSpPr>
          <p:nvPr>
            <p:ph type="body" sz="quarter" idx="10"/>
          </p:nvPr>
        </p:nvSpPr>
        <p:spPr>
          <a:xfrm>
            <a:off x="650874" y="1391732"/>
            <a:ext cx="7385845" cy="1306512"/>
          </a:xfrm>
          <a:prstGeom prst="rect">
            <a:avLst/>
          </a:prstGeom>
        </p:spPr>
        <p:txBody>
          <a:bodyPr/>
          <a:lstStyle>
            <a:lvl1pPr>
              <a:lnSpc>
                <a:spcPct val="90000"/>
              </a:lnSpc>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endParaRPr lang="en-US" dirty="0"/>
          </a:p>
        </p:txBody>
      </p:sp>
      <p:sp>
        <p:nvSpPr>
          <p:cNvPr id="5" name="Text Placeholder 12">
            <a:extLst>
              <a:ext uri="{FF2B5EF4-FFF2-40B4-BE49-F238E27FC236}">
                <a16:creationId xmlns:a16="http://schemas.microsoft.com/office/drawing/2014/main" id="{A4CCF3E3-77ED-8B47-BA4F-C8AA5DC7EF51}"/>
              </a:ext>
            </a:extLst>
          </p:cNvPr>
          <p:cNvSpPr>
            <a:spLocks noGrp="1"/>
          </p:cNvSpPr>
          <p:nvPr>
            <p:ph type="body" sz="quarter" idx="11"/>
          </p:nvPr>
        </p:nvSpPr>
        <p:spPr>
          <a:xfrm>
            <a:off x="650875" y="2794290"/>
            <a:ext cx="5703626" cy="1893887"/>
          </a:xfrm>
          <a:prstGeom prst="rect">
            <a:avLst/>
          </a:prstGeom>
        </p:spPr>
        <p:txBody>
          <a:bodyPr/>
          <a:lstStyle>
            <a:lvl1pPr>
              <a:lnSpc>
                <a:spcPct val="100000"/>
              </a:lnSpc>
              <a:defRPr sz="2400" b="0" i="0">
                <a:solidFill>
                  <a:srgbClr val="4A4A4A"/>
                </a:solidFill>
                <a:latin typeface="Exo" panose="02000503000000000000"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endParaRPr lang="en-US" dirty="0"/>
          </a:p>
        </p:txBody>
      </p:sp>
    </p:spTree>
    <p:extLst>
      <p:ext uri="{BB962C8B-B14F-4D97-AF65-F5344CB8AC3E}">
        <p14:creationId xmlns:p14="http://schemas.microsoft.com/office/powerpoint/2010/main" val="1939418297"/>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lours">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75897"/>
      </p:ext>
    </p:extLst>
  </p:cSld>
  <p:clrMapOvr>
    <a:masterClrMapping/>
  </p:clrMapOvr>
  <p:extLst>
    <p:ext uri="{DCECCB84-F9BA-43D5-87BE-67443E8EF086}">
      <p15:sldGuideLst xmlns:p15="http://schemas.microsoft.com/office/powerpoint/2012/main">
        <p15:guide id="1" orient="horz" pos="57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ble of Contents-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3B3D8F-5786-FC48-873E-3DA295CC8CA4}"/>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7452" b="28119"/>
          <a:stretch/>
        </p:blipFill>
        <p:spPr>
          <a:xfrm>
            <a:off x="0" y="-1"/>
            <a:ext cx="3287713" cy="6873276"/>
          </a:xfrm>
          <a:prstGeom prst="rect">
            <a:avLst/>
          </a:prstGeom>
        </p:spPr>
      </p:pic>
      <p:sp>
        <p:nvSpPr>
          <p:cNvPr id="12" name="Rectangle 11">
            <a:extLst>
              <a:ext uri="{FF2B5EF4-FFF2-40B4-BE49-F238E27FC236}">
                <a16:creationId xmlns:a16="http://schemas.microsoft.com/office/drawing/2014/main" id="{9BA5524D-4A89-5440-A5DA-D262B0A1B43F}"/>
              </a:ext>
            </a:extLst>
          </p:cNvPr>
          <p:cNvSpPr/>
          <p:nvPr userDrawn="1"/>
        </p:nvSpPr>
        <p:spPr>
          <a:xfrm>
            <a:off x="2" y="0"/>
            <a:ext cx="3287711" cy="6858000"/>
          </a:xfrm>
          <a:prstGeom prst="rect">
            <a:avLst/>
          </a:prstGeom>
          <a:gradFill>
            <a:gsLst>
              <a:gs pos="19000">
                <a:srgbClr val="2576B7">
                  <a:alpha val="11000"/>
                </a:srgbClr>
              </a:gs>
              <a:gs pos="99000">
                <a:schemeClr val="accent1">
                  <a:lumMod val="60000"/>
                  <a:lumOff val="40000"/>
                  <a:alpha val="59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F4ADDE57-4E30-2343-9DAE-39F3DBBD9B61}"/>
              </a:ext>
            </a:extLst>
          </p:cNvPr>
          <p:cNvSpPr>
            <a:spLocks noGrp="1"/>
          </p:cNvSpPr>
          <p:nvPr>
            <p:ph type="title" hasCustomPrompt="1"/>
          </p:nvPr>
        </p:nvSpPr>
        <p:spPr>
          <a:xfrm>
            <a:off x="354106" y="530021"/>
            <a:ext cx="2644071" cy="1163598"/>
          </a:xfrm>
        </p:spPr>
        <p:txBody>
          <a:bodyPr>
            <a:noAutofit/>
          </a:bodyPr>
          <a:lstStyle>
            <a:lvl1pPr>
              <a:defRPr b="0" i="0">
                <a:solidFill>
                  <a:schemeClr val="bg1"/>
                </a:solidFill>
              </a:defRPr>
            </a:lvl1pPr>
          </a:lstStyle>
          <a:p>
            <a:r>
              <a:rPr lang="en-US"/>
              <a:t>Table of Contents</a:t>
            </a:r>
          </a:p>
        </p:txBody>
      </p:sp>
      <p:sp>
        <p:nvSpPr>
          <p:cNvPr id="9" name="Text Placeholder 14">
            <a:extLst>
              <a:ext uri="{FF2B5EF4-FFF2-40B4-BE49-F238E27FC236}">
                <a16:creationId xmlns:a16="http://schemas.microsoft.com/office/drawing/2014/main" id="{D7149EE9-D7CB-2245-A969-E3DC476D8DF6}"/>
              </a:ext>
            </a:extLst>
          </p:cNvPr>
          <p:cNvSpPr>
            <a:spLocks noGrp="1"/>
          </p:cNvSpPr>
          <p:nvPr>
            <p:ph type="body" sz="quarter" idx="12" hasCustomPrompt="1"/>
          </p:nvPr>
        </p:nvSpPr>
        <p:spPr>
          <a:xfrm>
            <a:off x="4260851" y="1713470"/>
            <a:ext cx="7424644" cy="4337706"/>
          </a:xfrm>
          <a:prstGeom prst="rect">
            <a:avLst/>
          </a:prstGeom>
        </p:spPr>
        <p:txBody>
          <a:bodyPr lIns="0" tIns="0" rIns="0" bIns="0" numCol="2" spcCol="360000">
            <a:noAutofit/>
          </a:bodyPr>
          <a:lstStyle>
            <a:lvl1pPr marL="14288" marR="0" indent="-230188" algn="l" defTabSz="914400" rtl="0" eaLnBrk="1" fontAlgn="auto" latinLnBrk="0" hangingPunct="1">
              <a:lnSpc>
                <a:spcPct val="90000"/>
              </a:lnSpc>
              <a:spcBef>
                <a:spcPts val="1000"/>
              </a:spcBef>
              <a:spcAft>
                <a:spcPts val="800"/>
              </a:spcAft>
              <a:buClrTx/>
              <a:buSzTx/>
              <a:buFont typeface="Arial" panose="020B0604020202020204" pitchFamily="34" charset="0"/>
              <a:buNone/>
              <a:tabLst>
                <a:tab pos="439738" algn="l"/>
              </a:tabLst>
              <a:defRPr sz="1600" b="0" i="0">
                <a:solidFill>
                  <a:srgbClr val="4A4A4A"/>
                </a:solidFill>
                <a:latin typeface="Montserrat Medium"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	Click to edit Master text styles</a:t>
            </a:r>
          </a:p>
          <a:p>
            <a:pPr lvl="0"/>
            <a:r>
              <a:rPr lang="en-US"/>
              <a:t>#	Click to edit Master text styles</a:t>
            </a:r>
          </a:p>
          <a:p>
            <a:pPr lvl="0"/>
            <a:r>
              <a:rPr lang="en-US"/>
              <a:t>#	Click to edit Master text styles</a:t>
            </a:r>
          </a:p>
        </p:txBody>
      </p:sp>
    </p:spTree>
    <p:extLst>
      <p:ext uri="{BB962C8B-B14F-4D97-AF65-F5344CB8AC3E}">
        <p14:creationId xmlns:p14="http://schemas.microsoft.com/office/powerpoint/2010/main" val="1542888682"/>
      </p:ext>
    </p:extLst>
  </p:cSld>
  <p:clrMapOvr>
    <a:masterClrMapping/>
  </p:clrMapOvr>
  <p:extLst>
    <p:ext uri="{DCECCB84-F9BA-43D5-87BE-67443E8EF086}">
      <p15:sldGuideLst xmlns:p15="http://schemas.microsoft.com/office/powerpoint/2012/main">
        <p15:guide id="1" orient="horz" pos="118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xecSummary-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11220578" cy="1163598"/>
          </a:xfrm>
        </p:spPr>
        <p:txBody>
          <a:bodyPr>
            <a:noAutofit/>
          </a:bodyPr>
          <a:lstStyle>
            <a:lvl1pPr>
              <a:lnSpc>
                <a:spcPct val="90000"/>
              </a:lnSpc>
              <a:defRPr b="0" i="0">
                <a:solidFill>
                  <a:srgbClr val="4A4A4A"/>
                </a:solidFill>
              </a:defRPr>
            </a:lvl1pPr>
          </a:lstStyle>
          <a:p>
            <a:r>
              <a:rPr lang="en-US"/>
              <a:t>Click to edit Master title style</a:t>
            </a:r>
          </a:p>
        </p:txBody>
      </p:sp>
      <p:sp>
        <p:nvSpPr>
          <p:cNvPr id="13" name="Text Placeholder 12">
            <a:extLst>
              <a:ext uri="{FF2B5EF4-FFF2-40B4-BE49-F238E27FC236}">
                <a16:creationId xmlns:a16="http://schemas.microsoft.com/office/drawing/2014/main" id="{A5895281-F05F-284A-93B8-DF31D5A43342}"/>
              </a:ext>
            </a:extLst>
          </p:cNvPr>
          <p:cNvSpPr>
            <a:spLocks noGrp="1"/>
          </p:cNvSpPr>
          <p:nvPr>
            <p:ph type="body" sz="quarter" idx="13"/>
          </p:nvPr>
        </p:nvSpPr>
        <p:spPr>
          <a:xfrm>
            <a:off x="368194" y="1597967"/>
            <a:ext cx="3542400" cy="297314"/>
          </a:xfrm>
          <a:prstGeom prst="rect">
            <a:avLst/>
          </a:prstGeom>
        </p:spPr>
        <p:txBody>
          <a:bodyPr lIns="0" tIns="0" rIns="0" bIns="0">
            <a:noAutofit/>
          </a:bodyPr>
          <a:lstStyle>
            <a:lvl1pPr marL="0" indent="0" algn="l">
              <a:lnSpc>
                <a:spcPct val="90000"/>
              </a:lnSpc>
              <a:buNone/>
              <a:defRPr sz="1800" b="0" i="0">
                <a:solidFill>
                  <a:srgbClr val="B3252E"/>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6" name="Text Placeholder 12">
            <a:extLst>
              <a:ext uri="{FF2B5EF4-FFF2-40B4-BE49-F238E27FC236}">
                <a16:creationId xmlns:a16="http://schemas.microsoft.com/office/drawing/2014/main" id="{9BDD2CC1-5E1E-A249-A7A5-AE4A1333D147}"/>
              </a:ext>
            </a:extLst>
          </p:cNvPr>
          <p:cNvSpPr>
            <a:spLocks noGrp="1"/>
          </p:cNvSpPr>
          <p:nvPr>
            <p:ph type="body" sz="quarter" idx="15"/>
          </p:nvPr>
        </p:nvSpPr>
        <p:spPr>
          <a:xfrm>
            <a:off x="4267994" y="1597967"/>
            <a:ext cx="3542400" cy="297314"/>
          </a:xfrm>
          <a:prstGeom prst="rect">
            <a:avLst/>
          </a:prstGeom>
        </p:spPr>
        <p:txBody>
          <a:bodyPr lIns="0" tIns="0" rIns="0" bIns="0">
            <a:noAutofit/>
          </a:bodyPr>
          <a:lstStyle>
            <a:lvl1pPr marL="0" indent="0" algn="l">
              <a:lnSpc>
                <a:spcPct val="90000"/>
              </a:lnSpc>
              <a:buNone/>
              <a:defRPr sz="1800" b="0" i="0">
                <a:solidFill>
                  <a:srgbClr val="F17A26"/>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8" name="Text Placeholder 12">
            <a:extLst>
              <a:ext uri="{FF2B5EF4-FFF2-40B4-BE49-F238E27FC236}">
                <a16:creationId xmlns:a16="http://schemas.microsoft.com/office/drawing/2014/main" id="{DE52E9E9-EF0F-F148-B77C-A1985515528A}"/>
              </a:ext>
            </a:extLst>
          </p:cNvPr>
          <p:cNvSpPr>
            <a:spLocks noGrp="1"/>
          </p:cNvSpPr>
          <p:nvPr>
            <p:ph type="body" sz="quarter" idx="17"/>
          </p:nvPr>
        </p:nvSpPr>
        <p:spPr>
          <a:xfrm>
            <a:off x="8130748" y="1597967"/>
            <a:ext cx="3542400" cy="297314"/>
          </a:xfrm>
          <a:prstGeom prst="rect">
            <a:avLst/>
          </a:prstGeom>
        </p:spPr>
        <p:txBody>
          <a:bodyPr lIns="0" tIns="0" rIns="0" bIns="0">
            <a:noAutofit/>
          </a:bodyPr>
          <a:lstStyle>
            <a:lvl1pPr marL="0" indent="0" algn="l">
              <a:lnSpc>
                <a:spcPct val="90000"/>
              </a:lnSpc>
              <a:buNone/>
              <a:defRPr sz="1800" b="0" i="0">
                <a:solidFill>
                  <a:srgbClr val="2B9E48"/>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Text Placeholder 4">
            <a:extLst>
              <a:ext uri="{FF2B5EF4-FFF2-40B4-BE49-F238E27FC236}">
                <a16:creationId xmlns:a16="http://schemas.microsoft.com/office/drawing/2014/main" id="{FA4AA16A-AF07-4A4A-AA0D-C83BCCC518CB}"/>
              </a:ext>
            </a:extLst>
          </p:cNvPr>
          <p:cNvSpPr>
            <a:spLocks noGrp="1"/>
          </p:cNvSpPr>
          <p:nvPr>
            <p:ph type="body" sz="quarter" idx="18"/>
          </p:nvPr>
        </p:nvSpPr>
        <p:spPr>
          <a:xfrm>
            <a:off x="371475" y="1991757"/>
            <a:ext cx="3658265" cy="319073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4">
            <a:extLst>
              <a:ext uri="{FF2B5EF4-FFF2-40B4-BE49-F238E27FC236}">
                <a16:creationId xmlns:a16="http://schemas.microsoft.com/office/drawing/2014/main" id="{478D611E-AB20-6F4F-AAF0-75575E9D6DB6}"/>
              </a:ext>
            </a:extLst>
          </p:cNvPr>
          <p:cNvSpPr>
            <a:spLocks noGrp="1"/>
          </p:cNvSpPr>
          <p:nvPr>
            <p:ph type="body" sz="quarter" idx="19"/>
          </p:nvPr>
        </p:nvSpPr>
        <p:spPr>
          <a:xfrm>
            <a:off x="4267994" y="1991757"/>
            <a:ext cx="3658265" cy="319073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4">
            <a:extLst>
              <a:ext uri="{FF2B5EF4-FFF2-40B4-BE49-F238E27FC236}">
                <a16:creationId xmlns:a16="http://schemas.microsoft.com/office/drawing/2014/main" id="{37BEB711-C86D-6A42-AF2D-7578AE11B32E}"/>
              </a:ext>
            </a:extLst>
          </p:cNvPr>
          <p:cNvSpPr>
            <a:spLocks noGrp="1"/>
          </p:cNvSpPr>
          <p:nvPr>
            <p:ph type="body" sz="quarter" idx="20"/>
          </p:nvPr>
        </p:nvSpPr>
        <p:spPr>
          <a:xfrm>
            <a:off x="8154194" y="1991757"/>
            <a:ext cx="3658265" cy="319073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3638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xecSummary-Insigh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337839D-3E87-9946-9EF1-9F4ECADABFBD}"/>
              </a:ext>
            </a:extLst>
          </p:cNvPr>
          <p:cNvSpPr/>
          <p:nvPr userDrawn="1"/>
        </p:nvSpPr>
        <p:spPr>
          <a:xfrm>
            <a:off x="1" y="0"/>
            <a:ext cx="3293806" cy="6858000"/>
          </a:xfrm>
          <a:prstGeom prst="rect">
            <a:avLst/>
          </a:prstGeom>
          <a:gradFill>
            <a:gsLst>
              <a:gs pos="21000">
                <a:srgbClr val="2576B7"/>
              </a:gs>
              <a:gs pos="87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2644071" cy="1163598"/>
          </a:xfrm>
        </p:spPr>
        <p:txBody>
          <a:bodyPr>
            <a:noAutofit/>
          </a:bodyPr>
          <a:lstStyle>
            <a:lvl1pPr>
              <a:lnSpc>
                <a:spcPct val="90000"/>
              </a:lnSpc>
              <a:defRPr b="0" i="0">
                <a:solidFill>
                  <a:schemeClr val="bg1"/>
                </a:solidFill>
              </a:defRPr>
            </a:lvl1pPr>
          </a:lstStyle>
          <a:p>
            <a:r>
              <a:rPr lang="en-US"/>
              <a:t>Click to edit Master title style</a:t>
            </a:r>
          </a:p>
        </p:txBody>
      </p:sp>
      <p:pic>
        <p:nvPicPr>
          <p:cNvPr id="10" name="Picture 9" descr="A close up of a logo&#10;&#10;Description automatically generated">
            <a:extLst>
              <a:ext uri="{FF2B5EF4-FFF2-40B4-BE49-F238E27FC236}">
                <a16:creationId xmlns:a16="http://schemas.microsoft.com/office/drawing/2014/main" id="{E5D50CBB-3A71-9340-95F5-5C848CF4D0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7727" r="29802" b="15666"/>
          <a:stretch/>
        </p:blipFill>
        <p:spPr>
          <a:xfrm>
            <a:off x="0" y="2094271"/>
            <a:ext cx="3259394" cy="4763729"/>
          </a:xfrm>
          <a:prstGeom prst="rect">
            <a:avLst/>
          </a:prstGeom>
        </p:spPr>
      </p:pic>
      <p:sp>
        <p:nvSpPr>
          <p:cNvPr id="13" name="Text Placeholder 12">
            <a:extLst>
              <a:ext uri="{FF2B5EF4-FFF2-40B4-BE49-F238E27FC236}">
                <a16:creationId xmlns:a16="http://schemas.microsoft.com/office/drawing/2014/main" id="{A5895281-F05F-284A-93B8-DF31D5A43342}"/>
              </a:ext>
            </a:extLst>
          </p:cNvPr>
          <p:cNvSpPr>
            <a:spLocks noGrp="1"/>
          </p:cNvSpPr>
          <p:nvPr>
            <p:ph type="body" sz="quarter" idx="13"/>
          </p:nvPr>
        </p:nvSpPr>
        <p:spPr>
          <a:xfrm>
            <a:off x="3646192" y="1710797"/>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2">
            <a:extLst>
              <a:ext uri="{FF2B5EF4-FFF2-40B4-BE49-F238E27FC236}">
                <a16:creationId xmlns:a16="http://schemas.microsoft.com/office/drawing/2014/main" id="{51E67745-F8B6-7742-9C85-BF94D59B17E3}"/>
              </a:ext>
            </a:extLst>
          </p:cNvPr>
          <p:cNvSpPr>
            <a:spLocks noGrp="1"/>
          </p:cNvSpPr>
          <p:nvPr>
            <p:ph type="body" sz="quarter" idx="15"/>
          </p:nvPr>
        </p:nvSpPr>
        <p:spPr>
          <a:xfrm>
            <a:off x="3646192" y="3288813"/>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Text Placeholder 12">
            <a:extLst>
              <a:ext uri="{FF2B5EF4-FFF2-40B4-BE49-F238E27FC236}">
                <a16:creationId xmlns:a16="http://schemas.microsoft.com/office/drawing/2014/main" id="{FD5BBA39-4C80-D648-B340-F00E0C6C3B2C}"/>
              </a:ext>
            </a:extLst>
          </p:cNvPr>
          <p:cNvSpPr>
            <a:spLocks noGrp="1"/>
          </p:cNvSpPr>
          <p:nvPr>
            <p:ph type="body" sz="quarter" idx="17"/>
          </p:nvPr>
        </p:nvSpPr>
        <p:spPr>
          <a:xfrm>
            <a:off x="3646192" y="4890932"/>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4" name="Text Placeholder 11">
            <a:extLst>
              <a:ext uri="{FF2B5EF4-FFF2-40B4-BE49-F238E27FC236}">
                <a16:creationId xmlns:a16="http://schemas.microsoft.com/office/drawing/2014/main" id="{D313ADEA-A1F4-A542-85A5-487F1DAC52A4}"/>
              </a:ext>
            </a:extLst>
          </p:cNvPr>
          <p:cNvSpPr>
            <a:spLocks noGrp="1"/>
          </p:cNvSpPr>
          <p:nvPr>
            <p:ph type="body" sz="quarter" idx="11"/>
          </p:nvPr>
        </p:nvSpPr>
        <p:spPr>
          <a:xfrm>
            <a:off x="367657" y="1643564"/>
            <a:ext cx="1938567" cy="1689100"/>
          </a:xfrm>
          <a:prstGeom prst="rect">
            <a:avLst/>
          </a:prstGeom>
        </p:spPr>
        <p:txBody>
          <a:bodyPr lIns="0" tIns="0" rIns="0" bIns="0">
            <a:noAutofit/>
          </a:bodyPr>
          <a:lstStyle>
            <a:lvl1pPr marL="0" indent="0">
              <a:lnSpc>
                <a:spcPct val="90000"/>
              </a:lnSpc>
              <a:buNone/>
              <a:defRPr sz="2000" b="0" i="0" spc="0">
                <a:solidFill>
                  <a:schemeClr val="bg1"/>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ext Placeholder 4">
            <a:extLst>
              <a:ext uri="{FF2B5EF4-FFF2-40B4-BE49-F238E27FC236}">
                <a16:creationId xmlns:a16="http://schemas.microsoft.com/office/drawing/2014/main" id="{2502EE92-7C7A-FA4E-AE72-3E591F5B1581}"/>
              </a:ext>
            </a:extLst>
          </p:cNvPr>
          <p:cNvSpPr>
            <a:spLocks noGrp="1"/>
          </p:cNvSpPr>
          <p:nvPr>
            <p:ph type="body" sz="quarter" idx="18"/>
          </p:nvPr>
        </p:nvSpPr>
        <p:spPr>
          <a:xfrm>
            <a:off x="5232400" y="1710872"/>
            <a:ext cx="6261395" cy="139383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4">
            <a:extLst>
              <a:ext uri="{FF2B5EF4-FFF2-40B4-BE49-F238E27FC236}">
                <a16:creationId xmlns:a16="http://schemas.microsoft.com/office/drawing/2014/main" id="{98706D75-EAF6-024B-B02C-354058500E9C}"/>
              </a:ext>
            </a:extLst>
          </p:cNvPr>
          <p:cNvSpPr>
            <a:spLocks noGrp="1"/>
          </p:cNvSpPr>
          <p:nvPr>
            <p:ph type="body" sz="quarter" idx="19"/>
          </p:nvPr>
        </p:nvSpPr>
        <p:spPr>
          <a:xfrm>
            <a:off x="5232400" y="3276600"/>
            <a:ext cx="6261395" cy="139383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4">
            <a:extLst>
              <a:ext uri="{FF2B5EF4-FFF2-40B4-BE49-F238E27FC236}">
                <a16:creationId xmlns:a16="http://schemas.microsoft.com/office/drawing/2014/main" id="{8021F9AD-DC72-2E4A-948D-1084BB950A0D}"/>
              </a:ext>
            </a:extLst>
          </p:cNvPr>
          <p:cNvSpPr>
            <a:spLocks noGrp="1"/>
          </p:cNvSpPr>
          <p:nvPr>
            <p:ph type="body" sz="quarter" idx="20"/>
          </p:nvPr>
        </p:nvSpPr>
        <p:spPr>
          <a:xfrm>
            <a:off x="5232400" y="4876800"/>
            <a:ext cx="6261395" cy="139383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7469068"/>
      </p:ext>
    </p:extLst>
  </p:cSld>
  <p:clrMapOvr>
    <a:masterClrMapping/>
  </p:clrMapOvr>
  <p:extLst>
    <p:ext uri="{DCECCB84-F9BA-43D5-87BE-67443E8EF086}">
      <p15:sldGuideLst xmlns:p15="http://schemas.microsoft.com/office/powerpoint/2012/main">
        <p15:guide id="1" orient="horz" pos="118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ueprint Overview">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5410086" cy="1130188"/>
          </a:xfrm>
        </p:spPr>
        <p:txBody>
          <a:bodyPr>
            <a:noAutofit/>
          </a:bodyPr>
          <a:lstStyle>
            <a:lvl1pPr>
              <a:defRPr b="0" i="0">
                <a:solidFill>
                  <a:srgbClr val="4A4A4A"/>
                </a:solidFill>
              </a:defRPr>
            </a:lvl1pPr>
          </a:lstStyle>
          <a:p>
            <a:r>
              <a:rPr lang="en-US"/>
              <a:t>Click to edit Master title style</a:t>
            </a:r>
          </a:p>
        </p:txBody>
      </p:sp>
      <p:sp>
        <p:nvSpPr>
          <p:cNvPr id="15" name="Text Placeholder 13">
            <a:extLst>
              <a:ext uri="{FF2B5EF4-FFF2-40B4-BE49-F238E27FC236}">
                <a16:creationId xmlns:a16="http://schemas.microsoft.com/office/drawing/2014/main" id="{74424E38-EBD1-9942-88D3-BFBB97FDAA1A}"/>
              </a:ext>
            </a:extLst>
          </p:cNvPr>
          <p:cNvSpPr>
            <a:spLocks noGrp="1"/>
          </p:cNvSpPr>
          <p:nvPr>
            <p:ph type="body" sz="quarter" idx="10"/>
          </p:nvPr>
        </p:nvSpPr>
        <p:spPr>
          <a:xfrm>
            <a:off x="7177088" y="1085064"/>
            <a:ext cx="4656325" cy="726888"/>
          </a:xfrm>
          <a:prstGeom prst="rect">
            <a:avLst/>
          </a:prstGeom>
        </p:spPr>
        <p:txBody>
          <a:bodyPr lIns="0" tIns="0" rIns="0" bIns="0">
            <a:noAutofit/>
          </a:bodyPr>
          <a:lstStyle>
            <a:lvl1pPr marL="0" indent="0">
              <a:lnSpc>
                <a:spcPct val="100000"/>
              </a:lnSpc>
              <a:buNone/>
              <a:defRPr sz="1200" b="0" i="0">
                <a:solidFill>
                  <a:srgbClr val="2576B7"/>
                </a:solidFill>
                <a:latin typeface="Montserrat SemiBold" pitchFamily="2" charset="77"/>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285879041"/>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ep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en-US" dirty="0"/>
          </a:p>
        </p:txBody>
      </p:sp>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9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6" name="Text Placeholder 14">
            <a:extLst>
              <a:ext uri="{FF2B5EF4-FFF2-40B4-BE49-F238E27FC236}">
                <a16:creationId xmlns:a16="http://schemas.microsoft.com/office/drawing/2014/main" id="{8C23CA75-41C7-1B4F-A0B0-3377675711B0}"/>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374474" y="2082070"/>
            <a:ext cx="4529132" cy="371902"/>
          </a:xfrm>
          <a:prstGeom prst="rect">
            <a:avLst/>
          </a:prstGeom>
        </p:spPr>
        <p:txBody>
          <a:bodyPr lIns="0" tIns="0" rIns="0" bIns="0">
            <a:noAutofit/>
          </a:bodyPr>
          <a:lstStyle>
            <a:lvl1pPr marL="0" indent="0" algn="l">
              <a:lnSpc>
                <a:spcPct val="9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9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9" name="Text Placeholder 14">
            <a:extLst>
              <a:ext uri="{FF2B5EF4-FFF2-40B4-BE49-F238E27FC236}">
                <a16:creationId xmlns:a16="http://schemas.microsoft.com/office/drawing/2014/main" id="{C4C6D666-F1FC-4C45-8814-EC78F26C85BE}"/>
              </a:ext>
            </a:extLst>
          </p:cNvPr>
          <p:cNvSpPr>
            <a:spLocks noGrp="1"/>
          </p:cNvSpPr>
          <p:nvPr>
            <p:ph type="body" sz="quarter" idx="15"/>
          </p:nvPr>
        </p:nvSpPr>
        <p:spPr>
          <a:xfrm>
            <a:off x="9362364" y="4949429"/>
            <a:ext cx="2544797" cy="1324301"/>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1">
            <a:extLst>
              <a:ext uri="{FF2B5EF4-FFF2-40B4-BE49-F238E27FC236}">
                <a16:creationId xmlns:a16="http://schemas.microsoft.com/office/drawing/2014/main" id="{07BB7D92-C928-3E42-B0C1-1E8CA4149E24}"/>
              </a:ext>
            </a:extLst>
          </p:cNvPr>
          <p:cNvSpPr>
            <a:spLocks noGrp="1"/>
          </p:cNvSpPr>
          <p:nvPr>
            <p:ph type="body" sz="quarter" idx="35"/>
          </p:nvPr>
        </p:nvSpPr>
        <p:spPr>
          <a:xfrm>
            <a:off x="358603" y="4835636"/>
            <a:ext cx="7070567" cy="939371"/>
          </a:xfrm>
          <a:prstGeom prst="rect">
            <a:avLst/>
          </a:prstGeom>
        </p:spPr>
        <p:txBody>
          <a:bodyPr lIns="0" tIns="0" rIns="0" bIns="0">
            <a:noAutofit/>
          </a:bodyPr>
          <a:lstStyle>
            <a:lvl1pPr marL="0" indent="0">
              <a:lnSpc>
                <a:spcPct val="90000"/>
              </a:lnSpc>
              <a:buNone/>
              <a:defRPr sz="2000" b="1" i="0" spc="0">
                <a:solidFill>
                  <a:srgbClr val="4A4A4A"/>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 Placeholder 14">
            <a:extLst>
              <a:ext uri="{FF2B5EF4-FFF2-40B4-BE49-F238E27FC236}">
                <a16:creationId xmlns:a16="http://schemas.microsoft.com/office/drawing/2014/main" id="{FDEDCE3A-356D-4642-851B-3AB57D790ADD}"/>
              </a:ext>
            </a:extLst>
          </p:cNvPr>
          <p:cNvSpPr>
            <a:spLocks noGrp="1"/>
          </p:cNvSpPr>
          <p:nvPr>
            <p:ph type="body" sz="quarter" idx="34"/>
          </p:nvPr>
        </p:nvSpPr>
        <p:spPr>
          <a:xfrm>
            <a:off x="380033" y="2580323"/>
            <a:ext cx="5237948" cy="1263015"/>
          </a:xfrm>
          <a:prstGeom prst="rect">
            <a:avLst/>
          </a:prstGeom>
        </p:spPr>
        <p:txBody>
          <a:bodyPr lIns="0" tIns="0" rIns="0" bIns="0">
            <a:noAutofit/>
          </a:bodyPr>
          <a:lstStyle>
            <a:lvl1pPr marL="0" indent="0">
              <a:lnSpc>
                <a:spcPct val="90000"/>
              </a:lnSpc>
              <a:buNone/>
              <a:defRPr sz="1600" b="0" i="0">
                <a:solidFill>
                  <a:srgbClr val="000000"/>
                </a:solidFill>
                <a:latin typeface="Exo" panose="02000503000000000000"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extBox 11">
            <a:extLst>
              <a:ext uri="{FF2B5EF4-FFF2-40B4-BE49-F238E27FC236}">
                <a16:creationId xmlns:a16="http://schemas.microsoft.com/office/drawing/2014/main" id="{907E2940-62C3-4846-A4B6-19D915C5EDE1}"/>
              </a:ext>
            </a:extLst>
          </p:cNvPr>
          <p:cNvSpPr txBox="1"/>
          <p:nvPr userDrawn="1"/>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497719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eneric-slid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44769"/>
            <a:ext cx="11522336" cy="1130188"/>
          </a:xfrm>
        </p:spPr>
        <p:txBody>
          <a:bodyPr>
            <a:normAutofit/>
          </a:bodyPr>
          <a:lstStyle>
            <a:lvl1pPr>
              <a:defRPr b="0" i="0"/>
            </a:lvl1pPr>
          </a:lstStyle>
          <a:p>
            <a:r>
              <a:rPr lang="en-US"/>
              <a:t>Click to edit Master title style</a:t>
            </a:r>
          </a:p>
        </p:txBody>
      </p:sp>
    </p:spTree>
    <p:extLst>
      <p:ext uri="{BB962C8B-B14F-4D97-AF65-F5344CB8AC3E}">
        <p14:creationId xmlns:p14="http://schemas.microsoft.com/office/powerpoint/2010/main" val="364880895"/>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1882934"/>
      </p:ext>
    </p:extLst>
  </p:cSld>
  <p:clrMap bg1="lt1" tx1="dk1" bg2="lt2" tx2="dk2" accent1="accent1" accent2="accent2" accent3="accent3" accent4="accent4" accent5="accent5" accent6="accent6" hlink="hlink" folHlink="folHlink"/>
  <p:sldLayoutIdLst>
    <p:sldLayoutId id="2147483928" r:id="rId1"/>
  </p:sldLayoutIdLst>
  <p:hf hdr="0" ftr="0" dt="0"/>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p:bodyStyle>
    <p:otherStyle>
      <a:lvl1pPr marL="0" eaLnBrk="1" hangingPunct="1">
        <a:defRPr>
          <a:latin typeface="+mn-lt"/>
          <a:ea typeface="+mn-ea"/>
          <a:cs typeface="+mn-cs"/>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3840">
          <p15:clr>
            <a:srgbClr val="F26B43"/>
          </p15:clr>
        </p15:guide>
        <p15:guide id="3" orient="horz" pos="381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09D210D-D313-EA26-2B00-416AEF1E18F5}"/>
              </a:ext>
            </a:extLst>
          </p:cNvPr>
          <p:cNvGrpSpPr/>
          <p:nvPr userDrawn="1"/>
        </p:nvGrpSpPr>
        <p:grpSpPr>
          <a:xfrm>
            <a:off x="5965031" y="6040551"/>
            <a:ext cx="5928345" cy="502469"/>
            <a:chOff x="5965031" y="6040551"/>
            <a:chExt cx="5928345" cy="502469"/>
          </a:xfrm>
        </p:grpSpPr>
        <p:sp>
          <p:nvSpPr>
            <p:cNvPr id="4" name="object 40">
              <a:extLst>
                <a:ext uri="{FF2B5EF4-FFF2-40B4-BE49-F238E27FC236}">
                  <a16:creationId xmlns:a16="http://schemas.microsoft.com/office/drawing/2014/main" id="{CAA2DC47-C07C-8841-8398-880188265DC9}"/>
                </a:ext>
              </a:extLst>
            </p:cNvPr>
            <p:cNvSpPr txBox="1"/>
            <p:nvPr/>
          </p:nvSpPr>
          <p:spPr>
            <a:xfrm>
              <a:off x="5965031" y="6040551"/>
              <a:ext cx="3221785" cy="502469"/>
            </a:xfrm>
            <a:prstGeom prst="rect">
              <a:avLst/>
            </a:prstGeom>
          </p:spPr>
          <p:txBody>
            <a:bodyPr vert="horz" wrap="square" lIns="0" tIns="2310" rIns="0" bIns="0" rtlCol="0">
              <a:noAutofit/>
            </a:bodyPr>
            <a:lstStyle/>
            <a:p>
              <a:pPr marL="7701" marR="3081" indent="33886" algn="r">
                <a:lnSpc>
                  <a:spcPts val="958"/>
                </a:lnSpc>
                <a:spcBef>
                  <a:spcPts val="18"/>
                </a:spcBef>
              </a:pPr>
              <a:r>
                <a:rPr sz="788" b="0" i="0" spc="-6" dirty="0">
                  <a:solidFill>
                    <a:schemeClr val="tx1"/>
                  </a:solidFill>
                  <a:latin typeface="Roboto Condensed Light" panose="02000000000000000000" pitchFamily="2" charset="0"/>
                  <a:ea typeface="Roboto Condensed Light" panose="02000000000000000000" pitchFamily="2" charset="0"/>
                  <a:cs typeface="Arial"/>
                </a:rPr>
                <a:t>Info-Tech </a:t>
              </a:r>
              <a:r>
                <a:rPr sz="788" b="0" i="0" spc="3" dirty="0">
                  <a:solidFill>
                    <a:schemeClr val="tx1"/>
                  </a:solidFill>
                  <a:latin typeface="Roboto Condensed Light" panose="02000000000000000000" pitchFamily="2" charset="0"/>
                  <a:ea typeface="Roboto Condensed Light" panose="02000000000000000000" pitchFamily="2" charset="0"/>
                  <a:cs typeface="Arial"/>
                </a:rPr>
                <a:t>Research </a:t>
              </a:r>
              <a:r>
                <a:rPr sz="788" b="0" i="0" spc="6" dirty="0">
                  <a:solidFill>
                    <a:schemeClr val="tx1"/>
                  </a:solidFill>
                  <a:latin typeface="Roboto Condensed Light" panose="02000000000000000000" pitchFamily="2" charset="0"/>
                  <a:ea typeface="Roboto Condensed Light" panose="02000000000000000000" pitchFamily="2" charset="0"/>
                  <a:cs typeface="Arial"/>
                </a:rPr>
                <a:t>Group </a:t>
              </a:r>
              <a:r>
                <a:rPr sz="788" b="0" i="0" spc="3" dirty="0">
                  <a:solidFill>
                    <a:schemeClr val="tx1"/>
                  </a:solidFill>
                  <a:latin typeface="Roboto Condensed Light" panose="02000000000000000000" pitchFamily="2" charset="0"/>
                  <a:ea typeface="Roboto Condensed Light" panose="02000000000000000000" pitchFamily="2" charset="0"/>
                  <a:cs typeface="Arial"/>
                </a:rPr>
                <a:t>Inc. </a:t>
              </a:r>
              <a:r>
                <a:rPr sz="788" b="0" i="0" dirty="0">
                  <a:solidFill>
                    <a:schemeClr val="tx1"/>
                  </a:solidFill>
                  <a:latin typeface="Roboto Condensed Light" panose="02000000000000000000" pitchFamily="2" charset="0"/>
                  <a:ea typeface="Roboto Condensed Light" panose="02000000000000000000" pitchFamily="2" charset="0"/>
                  <a:cs typeface="Arial"/>
                </a:rPr>
                <a:t>is </a:t>
              </a:r>
              <a:r>
                <a:rPr sz="788" b="0" i="0" spc="6" dirty="0">
                  <a:solidFill>
                    <a:schemeClr val="tx1"/>
                  </a:solidFill>
                  <a:latin typeface="Roboto Condensed Light" panose="02000000000000000000" pitchFamily="2" charset="0"/>
                  <a:ea typeface="Roboto Condensed Light" panose="02000000000000000000" pitchFamily="2" charset="0"/>
                  <a:cs typeface="Arial"/>
                </a:rPr>
                <a:t>a </a:t>
              </a:r>
              <a:r>
                <a:rPr sz="788" b="0" i="0" dirty="0">
                  <a:solidFill>
                    <a:schemeClr val="tx1"/>
                  </a:solidFill>
                  <a:latin typeface="Roboto Condensed Light" panose="02000000000000000000" pitchFamily="2" charset="0"/>
                  <a:ea typeface="Roboto Condensed Light" panose="02000000000000000000" pitchFamily="2" charset="0"/>
                  <a:cs typeface="Arial"/>
                </a:rPr>
                <a:t>global leader </a:t>
              </a:r>
              <a:r>
                <a:rPr sz="788" b="0" i="0" spc="3" dirty="0">
                  <a:solidFill>
                    <a:schemeClr val="tx1"/>
                  </a:solidFill>
                  <a:latin typeface="Roboto Condensed Light" panose="02000000000000000000" pitchFamily="2" charset="0"/>
                  <a:ea typeface="Roboto Condensed Light" panose="02000000000000000000" pitchFamily="2" charset="0"/>
                  <a:cs typeface="Arial"/>
                </a:rPr>
                <a:t>in </a:t>
              </a:r>
              <a:r>
                <a:rPr sz="788" b="0" i="0" dirty="0">
                  <a:solidFill>
                    <a:schemeClr val="tx1"/>
                  </a:solidFill>
                  <a:latin typeface="Roboto Condensed Light" panose="02000000000000000000" pitchFamily="2" charset="0"/>
                  <a:ea typeface="Roboto Condensed Light" panose="02000000000000000000" pitchFamily="2" charset="0"/>
                  <a:cs typeface="Arial"/>
                </a:rPr>
                <a:t>providing </a:t>
              </a:r>
              <a:r>
                <a:rPr sz="788" b="0" i="0" spc="3" dirty="0">
                  <a:solidFill>
                    <a:schemeClr val="tx1"/>
                  </a:solidFill>
                  <a:latin typeface="Roboto Condensed Light" panose="02000000000000000000" pitchFamily="2" charset="0"/>
                  <a:ea typeface="Roboto Condensed Light" panose="02000000000000000000" pitchFamily="2" charset="0"/>
                  <a:cs typeface="Arial"/>
                </a:rPr>
                <a:t>IT research</a:t>
              </a:r>
              <a:r>
                <a:rPr sz="788" b="0" i="0" spc="64" dirty="0">
                  <a:solidFill>
                    <a:schemeClr val="tx1"/>
                  </a:solidFill>
                  <a:latin typeface="Roboto Condensed Light" panose="02000000000000000000" pitchFamily="2" charset="0"/>
                  <a:ea typeface="Roboto Condensed Light" panose="02000000000000000000" pitchFamily="2" charset="0"/>
                  <a:cs typeface="Arial"/>
                </a:rPr>
                <a:t> </a:t>
              </a:r>
              <a:r>
                <a:rPr sz="788" b="0" i="0" spc="3" dirty="0">
                  <a:solidFill>
                    <a:schemeClr val="tx1"/>
                  </a:solidFill>
                  <a:latin typeface="Roboto Condensed Light" panose="02000000000000000000" pitchFamily="2" charset="0"/>
                  <a:ea typeface="Roboto Condensed Light" panose="02000000000000000000" pitchFamily="2" charset="0"/>
                  <a:cs typeface="Arial"/>
                </a:rPr>
                <a:t>and</a:t>
              </a:r>
              <a:r>
                <a:rPr sz="788" b="0" i="0" spc="9" dirty="0">
                  <a:solidFill>
                    <a:schemeClr val="tx1"/>
                  </a:solidFill>
                  <a:latin typeface="Roboto Condensed Light" panose="02000000000000000000" pitchFamily="2" charset="0"/>
                  <a:ea typeface="Roboto Condensed Light" panose="02000000000000000000" pitchFamily="2" charset="0"/>
                  <a:cs typeface="Arial"/>
                </a:rPr>
                <a:t> </a:t>
              </a:r>
              <a:r>
                <a:rPr sz="788" b="0" i="0" dirty="0">
                  <a:solidFill>
                    <a:schemeClr val="tx1"/>
                  </a:solidFill>
                  <a:latin typeface="Roboto Condensed Light" panose="02000000000000000000" pitchFamily="2" charset="0"/>
                  <a:ea typeface="Roboto Condensed Light" panose="02000000000000000000" pitchFamily="2" charset="0"/>
                  <a:cs typeface="Arial"/>
                </a:rPr>
                <a:t>advice. </a:t>
              </a:r>
              <a:r>
                <a:rPr sz="788" b="0" i="0" spc="-6" dirty="0">
                  <a:solidFill>
                    <a:schemeClr val="tx1"/>
                  </a:solidFill>
                  <a:latin typeface="Roboto Condensed Light" panose="02000000000000000000" pitchFamily="2" charset="0"/>
                  <a:ea typeface="Roboto Condensed Light" panose="02000000000000000000" pitchFamily="2" charset="0"/>
                  <a:cs typeface="Arial"/>
                </a:rPr>
                <a:t>Info-Tech’s </a:t>
              </a:r>
              <a:r>
                <a:rPr sz="788" b="0" i="0" dirty="0">
                  <a:solidFill>
                    <a:schemeClr val="tx1"/>
                  </a:solidFill>
                  <a:latin typeface="Roboto Condensed Light" panose="02000000000000000000" pitchFamily="2" charset="0"/>
                  <a:ea typeface="Roboto Condensed Light" panose="02000000000000000000" pitchFamily="2" charset="0"/>
                  <a:cs typeface="Arial"/>
                </a:rPr>
                <a:t>products </a:t>
              </a:r>
              <a:r>
                <a:rPr sz="788" b="0" i="0" spc="3" dirty="0">
                  <a:solidFill>
                    <a:schemeClr val="tx1"/>
                  </a:solidFill>
                  <a:latin typeface="Roboto Condensed Light" panose="02000000000000000000" pitchFamily="2" charset="0"/>
                  <a:ea typeface="Roboto Condensed Light" panose="02000000000000000000" pitchFamily="2" charset="0"/>
                  <a:cs typeface="Arial"/>
                </a:rPr>
                <a:t>and services </a:t>
              </a:r>
              <a:r>
                <a:rPr sz="788" b="0" i="0" spc="6" dirty="0">
                  <a:solidFill>
                    <a:schemeClr val="tx1"/>
                  </a:solidFill>
                  <a:latin typeface="Roboto Condensed Light" panose="02000000000000000000" pitchFamily="2" charset="0"/>
                  <a:ea typeface="Roboto Condensed Light" panose="02000000000000000000" pitchFamily="2" charset="0"/>
                  <a:cs typeface="Arial"/>
                </a:rPr>
                <a:t>combine </a:t>
              </a:r>
              <a:r>
                <a:rPr sz="788" b="0" i="0" dirty="0">
                  <a:solidFill>
                    <a:schemeClr val="tx1"/>
                  </a:solidFill>
                  <a:latin typeface="Roboto Condensed Light" panose="02000000000000000000" pitchFamily="2" charset="0"/>
                  <a:ea typeface="Roboto Condensed Light" panose="02000000000000000000" pitchFamily="2" charset="0"/>
                  <a:cs typeface="Arial"/>
                </a:rPr>
                <a:t>actionable insight </a:t>
              </a:r>
              <a:r>
                <a:rPr sz="788" b="0" i="0" spc="3" dirty="0">
                  <a:solidFill>
                    <a:schemeClr val="tx1"/>
                  </a:solidFill>
                  <a:latin typeface="Roboto Condensed Light" panose="02000000000000000000" pitchFamily="2" charset="0"/>
                  <a:ea typeface="Roboto Condensed Light" panose="02000000000000000000" pitchFamily="2" charset="0"/>
                  <a:cs typeface="Arial"/>
                </a:rPr>
                <a:t>and relevant</a:t>
              </a:r>
              <a:r>
                <a:rPr sz="788" b="0" i="0" spc="76" dirty="0">
                  <a:solidFill>
                    <a:schemeClr val="tx1"/>
                  </a:solidFill>
                  <a:latin typeface="Roboto Condensed Light" panose="02000000000000000000" pitchFamily="2" charset="0"/>
                  <a:ea typeface="Roboto Condensed Light" panose="02000000000000000000" pitchFamily="2" charset="0"/>
                  <a:cs typeface="Arial"/>
                </a:rPr>
                <a:t> </a:t>
              </a:r>
              <a:r>
                <a:rPr sz="788" b="0" i="0" spc="3" dirty="0">
                  <a:solidFill>
                    <a:schemeClr val="tx1"/>
                  </a:solidFill>
                  <a:latin typeface="Roboto Condensed Light" panose="02000000000000000000" pitchFamily="2" charset="0"/>
                  <a:ea typeface="Roboto Condensed Light" panose="02000000000000000000" pitchFamily="2" charset="0"/>
                  <a:cs typeface="Arial"/>
                </a:rPr>
                <a:t>advice</a:t>
              </a:r>
              <a:r>
                <a:rPr sz="788" b="0" i="0" spc="12" dirty="0">
                  <a:solidFill>
                    <a:schemeClr val="tx1"/>
                  </a:solidFill>
                  <a:latin typeface="Roboto Condensed Light" panose="02000000000000000000" pitchFamily="2" charset="0"/>
                  <a:ea typeface="Roboto Condensed Light" panose="02000000000000000000" pitchFamily="2" charset="0"/>
                  <a:cs typeface="Arial"/>
                </a:rPr>
                <a:t> </a:t>
              </a:r>
              <a:r>
                <a:rPr sz="788" b="0" i="0" dirty="0">
                  <a:solidFill>
                    <a:schemeClr val="tx1"/>
                  </a:solidFill>
                  <a:latin typeface="Roboto Condensed Light" panose="02000000000000000000" pitchFamily="2" charset="0"/>
                  <a:ea typeface="Roboto Condensed Light" panose="02000000000000000000" pitchFamily="2" charset="0"/>
                  <a:cs typeface="Arial"/>
                </a:rPr>
                <a:t>with </a:t>
              </a:r>
              <a:r>
                <a:rPr sz="788" b="0" i="0" spc="3" dirty="0">
                  <a:solidFill>
                    <a:schemeClr val="tx1"/>
                  </a:solidFill>
                  <a:latin typeface="Roboto Condensed Light" panose="02000000000000000000" pitchFamily="2" charset="0"/>
                  <a:ea typeface="Roboto Condensed Light" panose="02000000000000000000" pitchFamily="2" charset="0"/>
                  <a:cs typeface="Arial"/>
                </a:rPr>
                <a:t>ready-to-use tools and templates that cover the full spectrum of IT</a:t>
              </a:r>
              <a:r>
                <a:rPr sz="788" b="0" i="0" spc="73" dirty="0">
                  <a:solidFill>
                    <a:schemeClr val="tx1"/>
                  </a:solidFill>
                  <a:latin typeface="Roboto Condensed Light" panose="02000000000000000000" pitchFamily="2" charset="0"/>
                  <a:ea typeface="Roboto Condensed Light" panose="02000000000000000000" pitchFamily="2" charset="0"/>
                  <a:cs typeface="Arial"/>
                </a:rPr>
                <a:t> </a:t>
              </a:r>
              <a:r>
                <a:rPr sz="788" b="0" i="0" spc="3" dirty="0">
                  <a:solidFill>
                    <a:schemeClr val="tx1"/>
                  </a:solidFill>
                  <a:latin typeface="Roboto Condensed Light" panose="02000000000000000000" pitchFamily="2" charset="0"/>
                  <a:ea typeface="Roboto Condensed Light" panose="02000000000000000000" pitchFamily="2" charset="0"/>
                  <a:cs typeface="Arial"/>
                </a:rPr>
                <a:t>concerns.</a:t>
              </a:r>
              <a:endParaRPr sz="788" b="0" i="0" dirty="0">
                <a:solidFill>
                  <a:schemeClr val="tx1"/>
                </a:solidFill>
                <a:latin typeface="Roboto Condensed Light" panose="02000000000000000000" pitchFamily="2" charset="0"/>
                <a:ea typeface="Roboto Condensed Light" panose="02000000000000000000" pitchFamily="2" charset="0"/>
                <a:cs typeface="Arial"/>
              </a:endParaRPr>
            </a:p>
            <a:p>
              <a:pPr marR="3851" algn="r">
                <a:lnSpc>
                  <a:spcPts val="931"/>
                </a:lnSpc>
              </a:pPr>
              <a:r>
                <a:rPr sz="788" b="0" i="0" spc="6" dirty="0">
                  <a:solidFill>
                    <a:schemeClr val="tx1"/>
                  </a:solidFill>
                  <a:latin typeface="Roboto Condensed Light" panose="02000000000000000000" pitchFamily="2" charset="0"/>
                  <a:ea typeface="Roboto Condensed Light" panose="02000000000000000000" pitchFamily="2" charset="0"/>
                  <a:cs typeface="Arial"/>
                </a:rPr>
                <a:t>© </a:t>
              </a:r>
              <a:r>
                <a:rPr sz="788" b="0" i="0" spc="3" dirty="0">
                  <a:solidFill>
                    <a:schemeClr val="tx1"/>
                  </a:solidFill>
                  <a:latin typeface="Roboto Condensed Light" panose="02000000000000000000" pitchFamily="2" charset="0"/>
                  <a:ea typeface="Roboto Condensed Light" panose="02000000000000000000" pitchFamily="2" charset="0"/>
                  <a:cs typeface="Arial"/>
                </a:rPr>
                <a:t>1997-20</a:t>
              </a:r>
              <a:r>
                <a:rPr lang="en-US" sz="788" b="0" i="0" spc="3" dirty="0">
                  <a:solidFill>
                    <a:schemeClr val="tx1"/>
                  </a:solidFill>
                  <a:latin typeface="Roboto Condensed Light" panose="02000000000000000000" pitchFamily="2" charset="0"/>
                  <a:ea typeface="Roboto Condensed Light" panose="02000000000000000000" pitchFamily="2" charset="0"/>
                  <a:cs typeface="Arial"/>
                </a:rPr>
                <a:t>23</a:t>
              </a:r>
              <a:r>
                <a:rPr sz="788" b="0" i="0" spc="3" dirty="0">
                  <a:solidFill>
                    <a:schemeClr val="tx1"/>
                  </a:solidFill>
                  <a:latin typeface="Roboto Condensed Light" panose="02000000000000000000" pitchFamily="2" charset="0"/>
                  <a:ea typeface="Roboto Condensed Light" panose="02000000000000000000" pitchFamily="2" charset="0"/>
                  <a:cs typeface="Arial"/>
                </a:rPr>
                <a:t> </a:t>
              </a:r>
              <a:r>
                <a:rPr sz="788" b="0" i="0" spc="-6" dirty="0">
                  <a:solidFill>
                    <a:schemeClr val="tx1"/>
                  </a:solidFill>
                  <a:latin typeface="Roboto Condensed Light" panose="02000000000000000000" pitchFamily="2" charset="0"/>
                  <a:ea typeface="Roboto Condensed Light" panose="02000000000000000000" pitchFamily="2" charset="0"/>
                  <a:cs typeface="Arial"/>
                </a:rPr>
                <a:t>Info-Tech </a:t>
              </a:r>
              <a:r>
                <a:rPr sz="788" b="0" i="0" spc="3" dirty="0">
                  <a:solidFill>
                    <a:schemeClr val="tx1"/>
                  </a:solidFill>
                  <a:latin typeface="Roboto Condensed Light" panose="02000000000000000000" pitchFamily="2" charset="0"/>
                  <a:ea typeface="Roboto Condensed Light" panose="02000000000000000000" pitchFamily="2" charset="0"/>
                  <a:cs typeface="Arial"/>
                </a:rPr>
                <a:t>Research </a:t>
              </a:r>
              <a:r>
                <a:rPr sz="788" b="0" i="0" spc="6" dirty="0">
                  <a:solidFill>
                    <a:schemeClr val="tx1"/>
                  </a:solidFill>
                  <a:latin typeface="Roboto Condensed Light" panose="02000000000000000000" pitchFamily="2" charset="0"/>
                  <a:ea typeface="Roboto Condensed Light" panose="02000000000000000000" pitchFamily="2" charset="0"/>
                  <a:cs typeface="Arial"/>
                </a:rPr>
                <a:t>Group</a:t>
              </a:r>
              <a:r>
                <a:rPr sz="788" b="0" i="0" spc="-27" dirty="0">
                  <a:solidFill>
                    <a:schemeClr val="tx1"/>
                  </a:solidFill>
                  <a:latin typeface="Roboto Condensed Light" panose="02000000000000000000" pitchFamily="2" charset="0"/>
                  <a:ea typeface="Roboto Condensed Light" panose="02000000000000000000" pitchFamily="2" charset="0"/>
                  <a:cs typeface="Arial"/>
                </a:rPr>
                <a:t> </a:t>
              </a:r>
              <a:r>
                <a:rPr sz="788" b="0" i="0" spc="3" dirty="0">
                  <a:solidFill>
                    <a:schemeClr val="tx1"/>
                  </a:solidFill>
                  <a:latin typeface="Roboto Condensed Light" panose="02000000000000000000" pitchFamily="2" charset="0"/>
                  <a:ea typeface="Roboto Condensed Light" panose="02000000000000000000" pitchFamily="2" charset="0"/>
                  <a:cs typeface="Arial"/>
                </a:rPr>
                <a:t>Inc.</a:t>
              </a:r>
              <a:endParaRPr sz="788" b="0" i="0" dirty="0">
                <a:solidFill>
                  <a:schemeClr val="tx1"/>
                </a:solidFill>
                <a:latin typeface="Roboto Condensed Light" panose="02000000000000000000" pitchFamily="2" charset="0"/>
                <a:ea typeface="Roboto Condensed Light" panose="02000000000000000000" pitchFamily="2" charset="0"/>
                <a:cs typeface="Arial"/>
              </a:endParaRPr>
            </a:p>
          </p:txBody>
        </p:sp>
        <p:pic>
          <p:nvPicPr>
            <p:cNvPr id="6" name="Picture 5">
              <a:extLst>
                <a:ext uri="{FF2B5EF4-FFF2-40B4-BE49-F238E27FC236}">
                  <a16:creationId xmlns:a16="http://schemas.microsoft.com/office/drawing/2014/main" id="{E9D10E23-5B6C-0E46-8E09-10A336299F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51943" y="6057692"/>
              <a:ext cx="2341433" cy="466933"/>
            </a:xfrm>
            <a:prstGeom prst="rect">
              <a:avLst/>
            </a:prstGeom>
          </p:spPr>
        </p:pic>
      </p:grpSp>
    </p:spTree>
    <p:extLst>
      <p:ext uri="{BB962C8B-B14F-4D97-AF65-F5344CB8AC3E}">
        <p14:creationId xmlns:p14="http://schemas.microsoft.com/office/powerpoint/2010/main" val="2489104363"/>
      </p:ext>
    </p:extLst>
  </p:cSld>
  <p:clrMap bg1="lt1" tx1="dk1" bg2="lt2" tx2="dk2" accent1="accent1" accent2="accent2" accent3="accent3" accent4="accent4" accent5="accent5" accent6="accent6" hlink="hlink" folHlink="folHlink"/>
  <p:sldLayoutIdLst>
    <p:sldLayoutId id="2147484076" r:id="rId1"/>
  </p:sldLayoutIdLst>
  <p:hf hdr="0" ftr="0" dt="0"/>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p:bodyStyle>
    <p:otherStyle>
      <a:lvl1pPr marL="0" eaLnBrk="1" hangingPunct="1">
        <a:defRPr>
          <a:latin typeface="+mn-lt"/>
          <a:ea typeface="+mn-ea"/>
          <a:cs typeface="+mn-cs"/>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3840">
          <p15:clr>
            <a:srgbClr val="F26B43"/>
          </p15:clr>
        </p15:guide>
        <p15:guide id="3" orient="horz" pos="381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9D2D98CA-E486-8443-9BF6-95C9C1E815D5}"/>
              </a:ext>
            </a:extLst>
          </p:cNvPr>
          <p:cNvSpPr>
            <a:spLocks noGrp="1"/>
          </p:cNvSpPr>
          <p:nvPr>
            <p:ph type="title"/>
          </p:nvPr>
        </p:nvSpPr>
        <p:spPr>
          <a:xfrm>
            <a:off x="354106" y="530021"/>
            <a:ext cx="5632357" cy="1130188"/>
          </a:xfrm>
          <a:prstGeom prst="rect">
            <a:avLst/>
          </a:prstGeom>
        </p:spPr>
        <p:txBody>
          <a:bodyPr vert="horz" lIns="0" tIns="0" rIns="0" bIns="0" rtlCol="0" anchor="t" anchorCtr="0">
            <a:noAutofit/>
          </a:bodyPr>
          <a:lstStyle/>
          <a:p>
            <a:r>
              <a:rPr lang="en-US"/>
              <a:t>Click to edit Master title style</a:t>
            </a:r>
          </a:p>
        </p:txBody>
      </p:sp>
      <p:sp>
        <p:nvSpPr>
          <p:cNvPr id="12" name="TextBox 11">
            <a:extLst>
              <a:ext uri="{FF2B5EF4-FFF2-40B4-BE49-F238E27FC236}">
                <a16:creationId xmlns:a16="http://schemas.microsoft.com/office/drawing/2014/main" id="{9A5610B7-08DB-7849-96D1-46BF1C785ED5}"/>
              </a:ext>
            </a:extLst>
          </p:cNvPr>
          <p:cNvSpPr txBox="1"/>
          <p:nvPr/>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a:t>
            </a:fld>
            <a:endParaRPr sz="800" spc="6" dirty="0">
              <a:solidFill>
                <a:schemeClr val="tx1">
                  <a:lumMod val="50000"/>
                </a:schemeClr>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3636596668"/>
      </p:ext>
    </p:extLst>
  </p:cSld>
  <p:clrMap bg1="lt1" tx1="dk1" bg2="lt2" tx2="dk2" accent1="accent1" accent2="accent2" accent3="accent3" accent4="accent4" accent5="accent5" accent6="accent6" hlink="hlink" folHlink="folHlink"/>
  <p:sldLayoutIdLst>
    <p:sldLayoutId id="2147484137" r:id="rId1"/>
    <p:sldLayoutId id="2147484138" r:id="rId2"/>
    <p:sldLayoutId id="2147484143" r:id="rId3"/>
    <p:sldLayoutId id="2147484144" r:id="rId4"/>
    <p:sldLayoutId id="2147484149" r:id="rId5"/>
    <p:sldLayoutId id="2147484166" r:id="rId6"/>
    <p:sldLayoutId id="2147484171" r:id="rId7"/>
    <p:sldLayoutId id="2147484195" r:id="rId8"/>
    <p:sldLayoutId id="2147484198" r:id="rId9"/>
    <p:sldLayoutId id="2147484172" r:id="rId10"/>
    <p:sldLayoutId id="2147484178" r:id="rId11"/>
    <p:sldLayoutId id="2147484196" r:id="rId12"/>
    <p:sldLayoutId id="2147484187" r:id="rId13"/>
  </p:sldLayoutIdLst>
  <p:hf hdr="0" ftr="0" dt="0"/>
  <p:txStyles>
    <p:titleStyle>
      <a:lvl1pPr algn="l" defTabSz="914400" rtl="0" eaLnBrk="1" latinLnBrk="0" hangingPunct="1">
        <a:lnSpc>
          <a:spcPct val="90000"/>
        </a:lnSpc>
        <a:spcBef>
          <a:spcPct val="0"/>
        </a:spcBef>
        <a:buNone/>
        <a:defRPr sz="4000" b="0" i="0" kern="1200">
          <a:solidFill>
            <a:srgbClr val="4A4A4A"/>
          </a:solidFill>
          <a:latin typeface="Montserrat SemiBold" pitchFamily="2" charset="77"/>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96">
          <p15:clr>
            <a:srgbClr val="F26B43"/>
          </p15:clr>
        </p15:guide>
        <p15:guide id="2" pos="3818">
          <p15:clr>
            <a:srgbClr val="F26B43"/>
          </p15:clr>
        </p15:guide>
        <p15:guide id="3" pos="3909">
          <p15:clr>
            <a:srgbClr val="F26B43"/>
          </p15:clr>
        </p15:guide>
        <p15:guide id="4" pos="4441">
          <p15:clr>
            <a:srgbClr val="F26B43"/>
          </p15:clr>
        </p15:guide>
        <p15:guide id="5" pos="3205">
          <p15:clr>
            <a:srgbClr val="F26B43"/>
          </p15:clr>
        </p15:guide>
        <p15:guide id="6" pos="2684">
          <p15:clr>
            <a:srgbClr val="F26B43"/>
          </p15:clr>
        </p15:guide>
        <p15:guide id="7" pos="2593">
          <p15:clr>
            <a:srgbClr val="F26B43"/>
          </p15:clr>
        </p15:guide>
        <p15:guide id="8" pos="2071">
          <p15:clr>
            <a:srgbClr val="F26B43"/>
          </p15:clr>
        </p15:guide>
        <p15:guide id="9" pos="4521">
          <p15:clr>
            <a:srgbClr val="F26B43"/>
          </p15:clr>
        </p15:guide>
        <p15:guide id="10" pos="5043">
          <p15:clr>
            <a:srgbClr val="F26B43"/>
          </p15:clr>
        </p15:guide>
        <p15:guide id="11" pos="5133">
          <p15:clr>
            <a:srgbClr val="F26B43"/>
          </p15:clr>
        </p15:guide>
        <p15:guide id="12" pos="5655">
          <p15:clr>
            <a:srgbClr val="F26B43"/>
          </p15:clr>
        </p15:guide>
        <p15:guide id="13" pos="5737">
          <p15:clr>
            <a:srgbClr val="F26B43"/>
          </p15:clr>
        </p15:guide>
        <p15:guide id="14" pos="6265">
          <p15:clr>
            <a:srgbClr val="F26B43"/>
          </p15:clr>
        </p15:guide>
        <p15:guide id="15" pos="6358">
          <p15:clr>
            <a:srgbClr val="F26B43"/>
          </p15:clr>
        </p15:guide>
        <p15:guide id="16" pos="6880">
          <p15:clr>
            <a:srgbClr val="F26B43"/>
          </p15:clr>
        </p15:guide>
        <p15:guide id="17" pos="6970">
          <p15:clr>
            <a:srgbClr val="F26B43"/>
          </p15:clr>
        </p15:guide>
        <p15:guide id="18" pos="7492">
          <p15:clr>
            <a:srgbClr val="F26B43"/>
          </p15:clr>
        </p15:guide>
        <p15:guide id="19" pos="1981">
          <p15:clr>
            <a:srgbClr val="F26B43"/>
          </p15:clr>
        </p15:guide>
        <p15:guide id="20" pos="1459">
          <p15:clr>
            <a:srgbClr val="F26B43"/>
          </p15:clr>
        </p15:guide>
        <p15:guide id="21" pos="1368">
          <p15:clr>
            <a:srgbClr val="F26B43"/>
          </p15:clr>
        </p15:guide>
        <p15:guide id="22" pos="847">
          <p15:clr>
            <a:srgbClr val="F26B43"/>
          </p15:clr>
        </p15:guide>
        <p15:guide id="23" pos="756">
          <p15:clr>
            <a:srgbClr val="F26B43"/>
          </p15:clr>
        </p15:guide>
        <p15:guide id="24" pos="234">
          <p15:clr>
            <a:srgbClr val="F26B43"/>
          </p15:clr>
        </p15:guide>
        <p15:guide id="25" orient="horz" pos="60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romanpichler.com/blog/romans-product-management-framework/" TargetMode="External"/><Relationship Id="rId2" Type="http://schemas.openxmlformats.org/officeDocument/2006/relationships/hyperlink" Target="https://www.infotech.com/research/ss/deliver-on-your-digital-product-vision" TargetMode="Externa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0.svg"/></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2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9.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9.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9.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9.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9.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9.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9.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9.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9.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www.infotech.com/research/ss/build-an-application-department-strategy" TargetMode="External"/><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69062D9-2B73-AD4E-A744-A96E487D619D}"/>
              </a:ext>
            </a:extLst>
          </p:cNvPr>
          <p:cNvSpPr>
            <a:spLocks noGrp="1"/>
          </p:cNvSpPr>
          <p:nvPr>
            <p:ph type="body" sz="quarter" idx="10"/>
          </p:nvPr>
        </p:nvSpPr>
        <p:spPr>
          <a:xfrm>
            <a:off x="650873" y="804357"/>
            <a:ext cx="10616125" cy="1893887"/>
          </a:xfrm>
        </p:spPr>
        <p:txBody>
          <a:bodyPr/>
          <a:lstStyle/>
          <a:p>
            <a:r>
              <a:rPr lang="en-US" dirty="0"/>
              <a:t>Prepare to Lead Product Delivery </a:t>
            </a:r>
            <a:r>
              <a:rPr lang="en-US" dirty="0">
                <a:sym typeface="Symbol" panose="05050102010706020507" pitchFamily="18" charset="2"/>
              </a:rPr>
              <a:t></a:t>
            </a:r>
            <a:r>
              <a:rPr lang="en-US" dirty="0"/>
              <a:t> Executive Leadership Concierge Services</a:t>
            </a:r>
            <a:endParaRPr lang="en-US" sz="2400" dirty="0"/>
          </a:p>
          <a:p>
            <a:endParaRPr lang="en-US" sz="2400" dirty="0"/>
          </a:p>
          <a:p>
            <a:r>
              <a:rPr lang="en-US" sz="2400" dirty="0"/>
              <a:t>Outcomes and Next Steps</a:t>
            </a:r>
          </a:p>
          <a:p>
            <a:endParaRPr lang="en-US" sz="2400" dirty="0"/>
          </a:p>
          <a:p>
            <a:endParaRPr lang="en-US" sz="2400" dirty="0"/>
          </a:p>
          <a:p>
            <a:endParaRPr lang="en-US" sz="2400" dirty="0"/>
          </a:p>
        </p:txBody>
      </p:sp>
      <p:sp>
        <p:nvSpPr>
          <p:cNvPr id="5" name="Text Placeholder 4">
            <a:extLst>
              <a:ext uri="{FF2B5EF4-FFF2-40B4-BE49-F238E27FC236}">
                <a16:creationId xmlns:a16="http://schemas.microsoft.com/office/drawing/2014/main" id="{D2E36ABC-364E-584B-A19D-34FC9EC8ACD0}"/>
              </a:ext>
            </a:extLst>
          </p:cNvPr>
          <p:cNvSpPr>
            <a:spLocks noGrp="1"/>
          </p:cNvSpPr>
          <p:nvPr>
            <p:ph type="body" sz="quarter" idx="11"/>
          </p:nvPr>
        </p:nvSpPr>
        <p:spPr>
          <a:xfrm>
            <a:off x="650873" y="3427918"/>
            <a:ext cx="8447406" cy="1893887"/>
          </a:xfrm>
        </p:spPr>
        <p:txBody>
          <a:bodyPr/>
          <a:lstStyle/>
          <a:p>
            <a:r>
              <a:rPr lang="en-US" dirty="0"/>
              <a:t>Strengthen product management in your organization through effective executive leadership by focusing on product teams’ core capabilities and proper alignment.</a:t>
            </a:r>
          </a:p>
        </p:txBody>
      </p:sp>
      <p:sp>
        <p:nvSpPr>
          <p:cNvPr id="2" name="TextBox 1">
            <a:extLst>
              <a:ext uri="{FF2B5EF4-FFF2-40B4-BE49-F238E27FC236}">
                <a16:creationId xmlns:a16="http://schemas.microsoft.com/office/drawing/2014/main" id="{C851C6D3-5F1F-A34C-94BD-5F5CE7448FB2}"/>
              </a:ext>
            </a:extLst>
          </p:cNvPr>
          <p:cNvSpPr txBox="1"/>
          <p:nvPr/>
        </p:nvSpPr>
        <p:spPr>
          <a:xfrm flipH="1" flipV="1">
            <a:off x="8979613" y="6051479"/>
            <a:ext cx="1212351" cy="102741"/>
          </a:xfrm>
          <a:prstGeom prst="rect">
            <a:avLst/>
          </a:prstGeom>
        </p:spPr>
        <p:txBody>
          <a:bodyPr wrap="none" lIns="0" tIns="0" rIns="0" bIns="0" numCol="1" spcCol="360000" rtlCol="0">
            <a:noAutofit/>
          </a:bodyPr>
          <a:lstStyle/>
          <a:p>
            <a:pPr marL="179388" indent="-179388" algn="l">
              <a:lnSpc>
                <a:spcPct val="110000"/>
              </a:lnSpc>
              <a:buFont typeface="Arial" panose="020B0604020202020204" pitchFamily="34" charset="0"/>
              <a:buChar char="•"/>
              <a:tabLst/>
            </a:pPr>
            <a:endParaRPr lang="en-US"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2052685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106" y="544769"/>
            <a:ext cx="11496518" cy="1130188"/>
          </a:xfrm>
        </p:spPr>
        <p:txBody>
          <a:bodyPr/>
          <a:lstStyle/>
          <a:p>
            <a:r>
              <a:rPr lang="en-US" dirty="0"/>
              <a:t>While Agile and product are intertwined, they are not the same!</a:t>
            </a:r>
            <a:endParaRPr lang="en-CA" dirty="0"/>
          </a:p>
        </p:txBody>
      </p:sp>
      <p:sp>
        <p:nvSpPr>
          <p:cNvPr id="4" name="Text Placeholder 3">
            <a:extLst>
              <a:ext uri="{FF2B5EF4-FFF2-40B4-BE49-F238E27FC236}">
                <a16:creationId xmlns:a16="http://schemas.microsoft.com/office/drawing/2014/main" id="{B9BEA5DD-8814-4564-84C2-4C4724E93C15}"/>
              </a:ext>
            </a:extLst>
          </p:cNvPr>
          <p:cNvSpPr>
            <a:spLocks noGrp="1"/>
          </p:cNvSpPr>
          <p:nvPr>
            <p:ph type="body" sz="quarter" idx="11"/>
          </p:nvPr>
        </p:nvSpPr>
        <p:spPr>
          <a:xfrm>
            <a:off x="354105" y="1674957"/>
            <a:ext cx="11496518" cy="669978"/>
          </a:xfrm>
        </p:spPr>
        <p:txBody>
          <a:bodyPr/>
          <a:lstStyle/>
          <a:p>
            <a:r>
              <a:rPr lang="en-US" dirty="0"/>
              <a:t>Delivering products does not necessarily require an Agile mindset. However, Agile methods help facilitate the journey because product thinking is baked into them. </a:t>
            </a:r>
          </a:p>
          <a:p>
            <a:endParaRPr lang="en-CA" dirty="0"/>
          </a:p>
        </p:txBody>
      </p:sp>
      <p:grpSp>
        <p:nvGrpSpPr>
          <p:cNvPr id="49" name="Group 48">
            <a:extLst>
              <a:ext uri="{FF2B5EF4-FFF2-40B4-BE49-F238E27FC236}">
                <a16:creationId xmlns:a16="http://schemas.microsoft.com/office/drawing/2014/main" id="{6ECE08E2-E1AF-4903-948A-4AC0236183F9}"/>
              </a:ext>
            </a:extLst>
          </p:cNvPr>
          <p:cNvGrpSpPr/>
          <p:nvPr/>
        </p:nvGrpSpPr>
        <p:grpSpPr>
          <a:xfrm>
            <a:off x="1584375" y="2473032"/>
            <a:ext cx="9024838" cy="4042140"/>
            <a:chOff x="1583480" y="2200657"/>
            <a:chExt cx="9024838" cy="4042140"/>
          </a:xfrm>
        </p:grpSpPr>
        <p:sp>
          <p:nvSpPr>
            <p:cNvPr id="7" name="Rectangle 6">
              <a:extLst>
                <a:ext uri="{FF2B5EF4-FFF2-40B4-BE49-F238E27FC236}">
                  <a16:creationId xmlns:a16="http://schemas.microsoft.com/office/drawing/2014/main" id="{6C6F6DDA-229E-F042-9633-E8A8F7AF2D8B}"/>
                </a:ext>
              </a:extLst>
            </p:cNvPr>
            <p:cNvSpPr/>
            <p:nvPr/>
          </p:nvSpPr>
          <p:spPr>
            <a:xfrm>
              <a:off x="3627091" y="2200657"/>
              <a:ext cx="4351698" cy="400110"/>
            </a:xfrm>
            <a:prstGeom prst="rect">
              <a:avLst/>
            </a:prstGeom>
            <a:ln>
              <a:noFill/>
            </a:ln>
          </p:spPr>
          <p:txBody>
            <a:bodyPr wrap="square">
              <a:spAutoFit/>
            </a:bodyPr>
            <a:lstStyle/>
            <a:p>
              <a:pPr lvl="0" algn="ctr"/>
              <a:r>
                <a:rPr lang="en-US" sz="2000" b="1" dirty="0">
                  <a:solidFill>
                    <a:schemeClr val="accent4">
                      <a:lumMod val="75000"/>
                    </a:schemeClr>
                  </a:solidFill>
                  <a:latin typeface="Roboto Condensed Light" panose="020B0604020202020204" charset="0"/>
                  <a:ea typeface="Roboto Condensed Light" panose="020B0604020202020204" charset="0"/>
                  <a:cs typeface="Roboto Condensed" panose="02000000000000000000" pitchFamily="2" charset="0"/>
                </a:rPr>
                <a:t>Product delivery maturity</a:t>
              </a:r>
              <a:endParaRPr lang="en-CA" sz="2000" b="1" dirty="0">
                <a:solidFill>
                  <a:schemeClr val="accent4">
                    <a:lumMod val="75000"/>
                  </a:schemeClr>
                </a:solidFill>
                <a:latin typeface="Roboto Condensed Light" panose="020B0604020202020204" charset="0"/>
                <a:ea typeface="Roboto Condensed Light" panose="020B0604020202020204" charset="0"/>
                <a:cs typeface="Roboto Condensed" panose="02000000000000000000" pitchFamily="2" charset="0"/>
              </a:endParaRPr>
            </a:p>
          </p:txBody>
        </p:sp>
        <p:grpSp>
          <p:nvGrpSpPr>
            <p:cNvPr id="8" name="Group 7"/>
            <p:cNvGrpSpPr/>
            <p:nvPr/>
          </p:nvGrpSpPr>
          <p:grpSpPr>
            <a:xfrm>
              <a:off x="1583480" y="5034522"/>
              <a:ext cx="1554132" cy="1208275"/>
              <a:chOff x="1061171" y="3513085"/>
              <a:chExt cx="1247197" cy="967764"/>
            </a:xfrm>
          </p:grpSpPr>
          <p:graphicFrame>
            <p:nvGraphicFramePr>
              <p:cNvPr id="9" name="Diagram 8"/>
              <p:cNvGraphicFramePr/>
              <p:nvPr/>
            </p:nvGraphicFramePr>
            <p:xfrm>
              <a:off x="1423681" y="3513085"/>
              <a:ext cx="562897" cy="5331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a:extLst>
                  <a:ext uri="{FF2B5EF4-FFF2-40B4-BE49-F238E27FC236}">
                    <a16:creationId xmlns:a16="http://schemas.microsoft.com/office/drawing/2014/main" id="{1DA5768E-C5EE-424A-9F0E-95529DC963C8}"/>
                  </a:ext>
                </a:extLst>
              </p:cNvPr>
              <p:cNvSpPr/>
              <p:nvPr/>
            </p:nvSpPr>
            <p:spPr>
              <a:xfrm>
                <a:off x="1061171" y="4012475"/>
                <a:ext cx="1247197" cy="468374"/>
              </a:xfrm>
              <a:prstGeom prst="rect">
                <a:avLst/>
              </a:prstGeom>
              <a:ln>
                <a:noFill/>
              </a:ln>
            </p:spPr>
            <p:txBody>
              <a:bodyPr wrap="square">
                <a:spAutoFit/>
              </a:bodyPr>
              <a:lstStyle/>
              <a:p>
                <a:pPr lvl="0" algn="ctr"/>
                <a:r>
                  <a:rPr lang="en-CA" sz="1600" b="1" dirty="0">
                    <a:solidFill>
                      <a:schemeClr val="accent4">
                        <a:lumMod val="75000"/>
                      </a:schemeClr>
                    </a:solidFill>
                    <a:latin typeface="Roboto Condensed Light" panose="020B0604020202020204" charset="0"/>
                    <a:ea typeface="Roboto Condensed Light" panose="020B0604020202020204" charset="0"/>
                    <a:cs typeface="Roboto Condensed" panose="02000000000000000000" pitchFamily="2" charset="0"/>
                  </a:rPr>
                  <a:t>Waterfall/ </a:t>
                </a:r>
              </a:p>
              <a:p>
                <a:pPr lvl="0" algn="ctr"/>
                <a:r>
                  <a:rPr lang="en-CA" sz="1600" b="1" dirty="0">
                    <a:solidFill>
                      <a:schemeClr val="accent4">
                        <a:lumMod val="75000"/>
                      </a:schemeClr>
                    </a:solidFill>
                    <a:latin typeface="Roboto Condensed Light" panose="020B0604020202020204" charset="0"/>
                    <a:ea typeface="Roboto Condensed Light" panose="020B0604020202020204" charset="0"/>
                    <a:cs typeface="Roboto Condensed" panose="02000000000000000000" pitchFamily="2" charset="0"/>
                  </a:rPr>
                  <a:t>ad hoc</a:t>
                </a:r>
              </a:p>
            </p:txBody>
          </p:sp>
        </p:grpSp>
        <p:grpSp>
          <p:nvGrpSpPr>
            <p:cNvPr id="11" name="Group 10"/>
            <p:cNvGrpSpPr/>
            <p:nvPr/>
          </p:nvGrpSpPr>
          <p:grpSpPr>
            <a:xfrm>
              <a:off x="2736629" y="4173236"/>
              <a:ext cx="1087363" cy="787718"/>
              <a:chOff x="2103557" y="3524245"/>
              <a:chExt cx="872613" cy="630920"/>
            </a:xfrm>
          </p:grpSpPr>
          <p:sp>
            <p:nvSpPr>
              <p:cNvPr id="13" name="Rectangle 12">
                <a:extLst>
                  <a:ext uri="{FF2B5EF4-FFF2-40B4-BE49-F238E27FC236}">
                    <a16:creationId xmlns:a16="http://schemas.microsoft.com/office/drawing/2014/main" id="{1DA5768E-C5EE-424A-9F0E-95529DC963C8}"/>
                  </a:ext>
                </a:extLst>
              </p:cNvPr>
              <p:cNvSpPr/>
              <p:nvPr/>
            </p:nvSpPr>
            <p:spPr>
              <a:xfrm>
                <a:off x="2212986" y="3884001"/>
                <a:ext cx="653757" cy="271164"/>
              </a:xfrm>
              <a:prstGeom prst="rect">
                <a:avLst/>
              </a:prstGeom>
              <a:ln>
                <a:noFill/>
              </a:ln>
            </p:spPr>
            <p:txBody>
              <a:bodyPr wrap="none">
                <a:spAutoFit/>
              </a:bodyPr>
              <a:lstStyle/>
              <a:p>
                <a:pPr lvl="0" algn="ctr"/>
                <a:r>
                  <a:rPr lang="en-CA" sz="1600" b="1" dirty="0">
                    <a:solidFill>
                      <a:schemeClr val="accent4">
                        <a:lumMod val="75000"/>
                      </a:schemeClr>
                    </a:solidFill>
                    <a:latin typeface="Roboto Condensed Light" panose="020B0604020202020204" charset="0"/>
                    <a:ea typeface="Roboto Condensed Light" panose="020B0604020202020204" charset="0"/>
                    <a:cs typeface="Roboto Condensed" panose="02000000000000000000" pitchFamily="2" charset="0"/>
                  </a:rPr>
                  <a:t>Iterative</a:t>
                </a:r>
              </a:p>
            </p:txBody>
          </p:sp>
          <p:graphicFrame>
            <p:nvGraphicFramePr>
              <p:cNvPr id="12" name="Diagram 11"/>
              <p:cNvGraphicFramePr/>
              <p:nvPr/>
            </p:nvGraphicFramePr>
            <p:xfrm>
              <a:off x="2103557" y="3524245"/>
              <a:ext cx="872613" cy="43186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grpSp>
          <p:nvGrpSpPr>
            <p:cNvPr id="14" name="Group 13"/>
            <p:cNvGrpSpPr/>
            <p:nvPr/>
          </p:nvGrpSpPr>
          <p:grpSpPr>
            <a:xfrm>
              <a:off x="4226750" y="3535781"/>
              <a:ext cx="667562" cy="885482"/>
              <a:chOff x="3244537" y="3104534"/>
              <a:chExt cx="535721" cy="709224"/>
            </a:xfrm>
          </p:grpSpPr>
          <p:grpSp>
            <p:nvGrpSpPr>
              <p:cNvPr id="15" name="Group 14"/>
              <p:cNvGrpSpPr/>
              <p:nvPr/>
            </p:nvGrpSpPr>
            <p:grpSpPr>
              <a:xfrm rot="10800000">
                <a:off x="3244537" y="3104534"/>
                <a:ext cx="508928" cy="488267"/>
                <a:chOff x="3451015" y="3038096"/>
                <a:chExt cx="572943" cy="573071"/>
              </a:xfrm>
            </p:grpSpPr>
            <p:sp>
              <p:nvSpPr>
                <p:cNvPr id="20" name="Circular Arrow 19"/>
                <p:cNvSpPr/>
                <p:nvPr/>
              </p:nvSpPr>
              <p:spPr>
                <a:xfrm>
                  <a:off x="3451015" y="3038096"/>
                  <a:ext cx="572943" cy="573071"/>
                </a:xfrm>
                <a:prstGeom prst="circularArrow">
                  <a:avLst>
                    <a:gd name="adj1" fmla="val 10980"/>
                    <a:gd name="adj2" fmla="val 1142322"/>
                    <a:gd name="adj3" fmla="val 9000000"/>
                    <a:gd name="adj4" fmla="val 10800000"/>
                    <a:gd name="adj5" fmla="val 125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21" name="Freeform 20"/>
                <p:cNvSpPr/>
                <p:nvPr/>
              </p:nvSpPr>
              <p:spPr>
                <a:xfrm>
                  <a:off x="3577541" y="3245548"/>
                  <a:ext cx="319708" cy="159829"/>
                </a:xfrm>
                <a:custGeom>
                  <a:avLst/>
                  <a:gdLst>
                    <a:gd name="connsiteX0" fmla="*/ 0 w 319708"/>
                    <a:gd name="connsiteY0" fmla="*/ 0 h 159829"/>
                    <a:gd name="connsiteX1" fmla="*/ 319708 w 319708"/>
                    <a:gd name="connsiteY1" fmla="*/ 0 h 159829"/>
                    <a:gd name="connsiteX2" fmla="*/ 319708 w 319708"/>
                    <a:gd name="connsiteY2" fmla="*/ 159829 h 159829"/>
                    <a:gd name="connsiteX3" fmla="*/ 0 w 319708"/>
                    <a:gd name="connsiteY3" fmla="*/ 159829 h 159829"/>
                    <a:gd name="connsiteX4" fmla="*/ 0 w 319708"/>
                    <a:gd name="connsiteY4" fmla="*/ 0 h 159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08" h="159829">
                      <a:moveTo>
                        <a:pt x="0" y="0"/>
                      </a:moveTo>
                      <a:lnTo>
                        <a:pt x="319708" y="0"/>
                      </a:lnTo>
                      <a:lnTo>
                        <a:pt x="319708" y="159829"/>
                      </a:lnTo>
                      <a:lnTo>
                        <a:pt x="0" y="15982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985" tIns="6985" rIns="6985" bIns="6985" numCol="1" spcCol="1270" anchor="ctr" anchorCtr="0">
                  <a:noAutofit/>
                </a:bodyPr>
                <a:lstStyle/>
                <a:p>
                  <a:pPr algn="ctr" defTabSz="488950">
                    <a:lnSpc>
                      <a:spcPct val="90000"/>
                    </a:lnSpc>
                    <a:spcBef>
                      <a:spcPct val="0"/>
                    </a:spcBef>
                    <a:spcAft>
                      <a:spcPct val="35000"/>
                    </a:spcAft>
                  </a:pPr>
                  <a:r>
                    <a:rPr lang="en-CA" sz="1200" dirty="0">
                      <a:solidFill>
                        <a:schemeClr val="accent3"/>
                      </a:solidFill>
                      <a:latin typeface="Roboto Condensed Light" panose="020B0604020202020204" charset="0"/>
                      <a:ea typeface="Roboto Condensed Light" panose="020B0604020202020204" charset="0"/>
                    </a:rPr>
                    <a:t> </a:t>
                  </a:r>
                </a:p>
              </p:txBody>
            </p:sp>
          </p:grpSp>
          <p:sp>
            <p:nvSpPr>
              <p:cNvPr id="16" name="Right Arrow 15"/>
              <p:cNvSpPr/>
              <p:nvPr/>
            </p:nvSpPr>
            <p:spPr>
              <a:xfrm>
                <a:off x="3271330" y="3502290"/>
                <a:ext cx="449935" cy="45719"/>
              </a:xfrm>
              <a:prstGeom prst="rightArrow">
                <a:avLst/>
              </a:prstGeom>
              <a:ln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solidFill>
                    <a:schemeClr val="accent3"/>
                  </a:solidFill>
                  <a:latin typeface="Roboto Condensed Light" panose="020B0604020202020204" charset="0"/>
                  <a:ea typeface="Roboto Condensed Light" panose="020B0604020202020204" charset="0"/>
                </a:endParaRPr>
              </a:p>
            </p:txBody>
          </p:sp>
          <p:sp>
            <p:nvSpPr>
              <p:cNvPr id="17" name="Rectangle 16"/>
              <p:cNvSpPr/>
              <p:nvPr/>
            </p:nvSpPr>
            <p:spPr>
              <a:xfrm>
                <a:off x="3480621" y="3355258"/>
                <a:ext cx="181652" cy="131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solidFill>
                    <a:schemeClr val="accent3"/>
                  </a:solidFill>
                  <a:latin typeface="Roboto Condensed Light" panose="020B0604020202020204" charset="0"/>
                  <a:ea typeface="Roboto Condensed Light" panose="020B0604020202020204" charset="0"/>
                </a:endParaRPr>
              </a:p>
            </p:txBody>
          </p:sp>
          <p:sp>
            <p:nvSpPr>
              <p:cNvPr id="18" name="Rectangle 17"/>
              <p:cNvSpPr/>
              <p:nvPr/>
            </p:nvSpPr>
            <p:spPr>
              <a:xfrm>
                <a:off x="3641075" y="3355258"/>
                <a:ext cx="139183" cy="1022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solidFill>
                    <a:schemeClr val="accent3"/>
                  </a:solidFill>
                  <a:latin typeface="Roboto Condensed Light" panose="020B0604020202020204" charset="0"/>
                  <a:ea typeface="Roboto Condensed Light" panose="020B0604020202020204" charset="0"/>
                </a:endParaRPr>
              </a:p>
            </p:txBody>
          </p:sp>
          <p:sp>
            <p:nvSpPr>
              <p:cNvPr id="19" name="Rectangle 18">
                <a:extLst>
                  <a:ext uri="{FF2B5EF4-FFF2-40B4-BE49-F238E27FC236}">
                    <a16:creationId xmlns:a16="http://schemas.microsoft.com/office/drawing/2014/main" id="{1DA5768E-C5EE-424A-9F0E-95529DC963C8}"/>
                  </a:ext>
                </a:extLst>
              </p:cNvPr>
              <p:cNvSpPr/>
              <p:nvPr/>
            </p:nvSpPr>
            <p:spPr>
              <a:xfrm>
                <a:off x="3269114" y="3542594"/>
                <a:ext cx="454362" cy="271164"/>
              </a:xfrm>
              <a:prstGeom prst="rect">
                <a:avLst/>
              </a:prstGeom>
              <a:ln>
                <a:noFill/>
              </a:ln>
            </p:spPr>
            <p:txBody>
              <a:bodyPr wrap="none">
                <a:spAutoFit/>
              </a:bodyPr>
              <a:lstStyle/>
              <a:p>
                <a:pPr lvl="0" algn="ctr"/>
                <a:r>
                  <a:rPr lang="en-CA" sz="1600" b="1" dirty="0">
                    <a:solidFill>
                      <a:schemeClr val="accent4">
                        <a:lumMod val="75000"/>
                      </a:schemeClr>
                    </a:solidFill>
                    <a:latin typeface="Roboto Condensed Light" panose="020B0604020202020204" charset="0"/>
                    <a:ea typeface="Roboto Condensed Light" panose="020B0604020202020204" charset="0"/>
                    <a:cs typeface="Roboto Condensed" panose="02000000000000000000" pitchFamily="2" charset="0"/>
                  </a:rPr>
                  <a:t>Agile</a:t>
                </a:r>
                <a:endParaRPr lang="en-CA" sz="1200" b="1" dirty="0">
                  <a:solidFill>
                    <a:schemeClr val="accent4">
                      <a:lumMod val="75000"/>
                    </a:schemeClr>
                  </a:solidFill>
                  <a:latin typeface="Roboto Condensed Light" panose="020B0604020202020204" charset="0"/>
                  <a:ea typeface="Roboto Condensed Light" panose="020B0604020202020204" charset="0"/>
                  <a:cs typeface="Roboto Condensed" panose="02000000000000000000" pitchFamily="2" charset="0"/>
                </a:endParaRPr>
              </a:p>
            </p:txBody>
          </p:sp>
        </p:grpSp>
        <p:grpSp>
          <p:nvGrpSpPr>
            <p:cNvPr id="22" name="Group 21"/>
            <p:cNvGrpSpPr/>
            <p:nvPr/>
          </p:nvGrpSpPr>
          <p:grpSpPr>
            <a:xfrm>
              <a:off x="4947036" y="2937786"/>
              <a:ext cx="1731218" cy="1186779"/>
              <a:chOff x="3721265" y="2816735"/>
              <a:chExt cx="1389310" cy="950547"/>
            </a:xfrm>
          </p:grpSpPr>
          <p:sp>
            <p:nvSpPr>
              <p:cNvPr id="23" name="Cross 22"/>
              <p:cNvSpPr/>
              <p:nvPr/>
            </p:nvSpPr>
            <p:spPr>
              <a:xfrm>
                <a:off x="4136923" y="2905432"/>
                <a:ext cx="530942" cy="510617"/>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solidFill>
                    <a:schemeClr val="accent3"/>
                  </a:solidFill>
                  <a:latin typeface="Roboto Condensed Light" panose="020B0604020202020204" charset="0"/>
                  <a:ea typeface="Roboto Condensed Light" panose="020B0604020202020204" charset="0"/>
                </a:endParaRPr>
              </a:p>
            </p:txBody>
          </p:sp>
          <p:sp>
            <p:nvSpPr>
              <p:cNvPr id="24" name="Rectangle 23"/>
              <p:cNvSpPr/>
              <p:nvPr/>
            </p:nvSpPr>
            <p:spPr>
              <a:xfrm flipH="1">
                <a:off x="4379534" y="2850116"/>
                <a:ext cx="45719" cy="6873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solidFill>
                    <a:schemeClr val="accent3"/>
                  </a:solidFill>
                  <a:latin typeface="Roboto Condensed Light" panose="020B0604020202020204" charset="0"/>
                  <a:ea typeface="Roboto Condensed Light" panose="020B0604020202020204" charset="0"/>
                </a:endParaRPr>
              </a:p>
            </p:txBody>
          </p:sp>
          <p:sp>
            <p:nvSpPr>
              <p:cNvPr id="25" name="Rectangle 24"/>
              <p:cNvSpPr/>
              <p:nvPr/>
            </p:nvSpPr>
            <p:spPr>
              <a:xfrm>
                <a:off x="3721265" y="3147675"/>
                <a:ext cx="1389310" cy="535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solidFill>
                    <a:schemeClr val="accent3"/>
                  </a:solidFill>
                  <a:latin typeface="Roboto Condensed Light" panose="020B0604020202020204" charset="0"/>
                  <a:ea typeface="Roboto Condensed Light" panose="020B0604020202020204" charset="0"/>
                </a:endParaRPr>
              </a:p>
            </p:txBody>
          </p:sp>
          <p:sp>
            <p:nvSpPr>
              <p:cNvPr id="26" name="Rectangle 25"/>
              <p:cNvSpPr/>
              <p:nvPr/>
            </p:nvSpPr>
            <p:spPr>
              <a:xfrm>
                <a:off x="4109872" y="2910339"/>
                <a:ext cx="181652" cy="131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solidFill>
                    <a:schemeClr val="accent3"/>
                  </a:solidFill>
                  <a:latin typeface="Roboto Condensed Light" panose="020B0604020202020204" charset="0"/>
                  <a:ea typeface="Roboto Condensed Light" panose="020B0604020202020204" charset="0"/>
                </a:endParaRPr>
              </a:p>
            </p:txBody>
          </p:sp>
          <p:sp>
            <p:nvSpPr>
              <p:cNvPr id="27" name="Rectangle 26"/>
              <p:cNvSpPr/>
              <p:nvPr/>
            </p:nvSpPr>
            <p:spPr>
              <a:xfrm>
                <a:off x="4184357" y="2816735"/>
                <a:ext cx="181652" cy="131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solidFill>
                    <a:schemeClr val="accent3"/>
                  </a:solidFill>
                  <a:latin typeface="Roboto Condensed Light" panose="020B0604020202020204" charset="0"/>
                  <a:ea typeface="Roboto Condensed Light" panose="020B0604020202020204" charset="0"/>
                </a:endParaRPr>
              </a:p>
            </p:txBody>
          </p:sp>
          <p:sp>
            <p:nvSpPr>
              <p:cNvPr id="28" name="Rectangle 27"/>
              <p:cNvSpPr/>
              <p:nvPr/>
            </p:nvSpPr>
            <p:spPr>
              <a:xfrm>
                <a:off x="4026420" y="3053037"/>
                <a:ext cx="181652" cy="131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solidFill>
                    <a:schemeClr val="accent3"/>
                  </a:solidFill>
                  <a:latin typeface="Roboto Condensed Light" panose="020B0604020202020204" charset="0"/>
                  <a:ea typeface="Roboto Condensed Light" panose="020B0604020202020204" charset="0"/>
                </a:endParaRPr>
              </a:p>
            </p:txBody>
          </p:sp>
          <p:sp>
            <p:nvSpPr>
              <p:cNvPr id="29" name="Rectangle 28"/>
              <p:cNvSpPr/>
              <p:nvPr/>
            </p:nvSpPr>
            <p:spPr>
              <a:xfrm>
                <a:off x="4513263" y="3300470"/>
                <a:ext cx="181652" cy="131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solidFill>
                    <a:schemeClr val="accent3"/>
                  </a:solidFill>
                  <a:latin typeface="Roboto Condensed Light" panose="020B0604020202020204" charset="0"/>
                  <a:ea typeface="Roboto Condensed Light" panose="020B0604020202020204" charset="0"/>
                </a:endParaRPr>
              </a:p>
            </p:txBody>
          </p:sp>
          <p:sp>
            <p:nvSpPr>
              <p:cNvPr id="30" name="Rectangle 29"/>
              <p:cNvSpPr/>
              <p:nvPr/>
            </p:nvSpPr>
            <p:spPr>
              <a:xfrm>
                <a:off x="4611335" y="3194546"/>
                <a:ext cx="181652" cy="131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solidFill>
                    <a:schemeClr val="accent3"/>
                  </a:solidFill>
                  <a:latin typeface="Roboto Condensed Light" panose="020B0604020202020204" charset="0"/>
                  <a:ea typeface="Roboto Condensed Light" panose="020B0604020202020204" charset="0"/>
                </a:endParaRPr>
              </a:p>
            </p:txBody>
          </p:sp>
          <p:sp>
            <p:nvSpPr>
              <p:cNvPr id="31" name="Rectangle 30"/>
              <p:cNvSpPr/>
              <p:nvPr/>
            </p:nvSpPr>
            <p:spPr>
              <a:xfrm>
                <a:off x="4408912" y="3380924"/>
                <a:ext cx="181652" cy="131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solidFill>
                    <a:schemeClr val="accent3"/>
                  </a:solidFill>
                  <a:latin typeface="Roboto Condensed Light" panose="020B0604020202020204" charset="0"/>
                  <a:ea typeface="Roboto Condensed Light" panose="020B0604020202020204" charset="0"/>
                </a:endParaRPr>
              </a:p>
            </p:txBody>
          </p:sp>
          <p:sp>
            <p:nvSpPr>
              <p:cNvPr id="32" name="Rectangle 31">
                <a:extLst>
                  <a:ext uri="{FF2B5EF4-FFF2-40B4-BE49-F238E27FC236}">
                    <a16:creationId xmlns:a16="http://schemas.microsoft.com/office/drawing/2014/main" id="{1DA5768E-C5EE-424A-9F0E-95529DC963C8}"/>
                  </a:ext>
                </a:extLst>
              </p:cNvPr>
              <p:cNvSpPr/>
              <p:nvPr/>
            </p:nvSpPr>
            <p:spPr>
              <a:xfrm>
                <a:off x="4106414" y="3496118"/>
                <a:ext cx="619024" cy="271164"/>
              </a:xfrm>
              <a:prstGeom prst="rect">
                <a:avLst/>
              </a:prstGeom>
              <a:ln>
                <a:noFill/>
              </a:ln>
            </p:spPr>
            <p:txBody>
              <a:bodyPr wrap="none">
                <a:spAutoFit/>
              </a:bodyPr>
              <a:lstStyle/>
              <a:p>
                <a:pPr lvl="0" algn="ctr"/>
                <a:r>
                  <a:rPr lang="en-US" sz="1600" b="1" dirty="0">
                    <a:solidFill>
                      <a:schemeClr val="accent4">
                        <a:lumMod val="75000"/>
                      </a:schemeClr>
                    </a:solidFill>
                    <a:latin typeface="Roboto Condensed Light" panose="020B0604020202020204" charset="0"/>
                    <a:ea typeface="Roboto Condensed Light" panose="020B0604020202020204" charset="0"/>
                    <a:cs typeface="Roboto Condensed" panose="02000000000000000000" pitchFamily="2" charset="0"/>
                  </a:rPr>
                  <a:t>DevOps</a:t>
                </a:r>
                <a:endParaRPr lang="en-CA" sz="1200" b="1" dirty="0">
                  <a:solidFill>
                    <a:schemeClr val="accent4">
                      <a:lumMod val="75000"/>
                    </a:schemeClr>
                  </a:solidFill>
                  <a:latin typeface="Roboto Condensed Light" panose="020B0604020202020204" charset="0"/>
                  <a:ea typeface="Roboto Condensed Light" panose="020B0604020202020204" charset="0"/>
                  <a:cs typeface="Roboto Condensed" panose="02000000000000000000" pitchFamily="2" charset="0"/>
                </a:endParaRPr>
              </a:p>
            </p:txBody>
          </p:sp>
        </p:grpSp>
        <p:grpSp>
          <p:nvGrpSpPr>
            <p:cNvPr id="33" name="Group 32"/>
            <p:cNvGrpSpPr/>
            <p:nvPr/>
          </p:nvGrpSpPr>
          <p:grpSpPr>
            <a:xfrm rot="16200000">
              <a:off x="6982854" y="2504197"/>
              <a:ext cx="637808" cy="1035050"/>
              <a:chOff x="6444342" y="1651531"/>
              <a:chExt cx="510850" cy="830632"/>
            </a:xfrm>
          </p:grpSpPr>
          <p:sp>
            <p:nvSpPr>
              <p:cNvPr id="34" name="Circular Arrow 33"/>
              <p:cNvSpPr/>
              <p:nvPr/>
            </p:nvSpPr>
            <p:spPr>
              <a:xfrm>
                <a:off x="6555387" y="1651531"/>
                <a:ext cx="399805" cy="399866"/>
              </a:xfrm>
              <a:prstGeom prst="circularArrow">
                <a:avLst>
                  <a:gd name="adj1" fmla="val 10980"/>
                  <a:gd name="adj2" fmla="val 1142322"/>
                  <a:gd name="adj3" fmla="val 4500000"/>
                  <a:gd name="adj4" fmla="val 10800000"/>
                  <a:gd name="adj5" fmla="val 125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35" name="Freeform 34"/>
              <p:cNvSpPr/>
              <p:nvPr/>
            </p:nvSpPr>
            <p:spPr>
              <a:xfrm>
                <a:off x="6643757" y="1795895"/>
                <a:ext cx="222164" cy="111055"/>
              </a:xfrm>
              <a:custGeom>
                <a:avLst/>
                <a:gdLst>
                  <a:gd name="connsiteX0" fmla="*/ 0 w 222164"/>
                  <a:gd name="connsiteY0" fmla="*/ 0 h 111055"/>
                  <a:gd name="connsiteX1" fmla="*/ 222164 w 222164"/>
                  <a:gd name="connsiteY1" fmla="*/ 0 h 111055"/>
                  <a:gd name="connsiteX2" fmla="*/ 222164 w 222164"/>
                  <a:gd name="connsiteY2" fmla="*/ 111055 h 111055"/>
                  <a:gd name="connsiteX3" fmla="*/ 0 w 222164"/>
                  <a:gd name="connsiteY3" fmla="*/ 111055 h 111055"/>
                  <a:gd name="connsiteX4" fmla="*/ 0 w 222164"/>
                  <a:gd name="connsiteY4" fmla="*/ 0 h 111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164" h="111055">
                    <a:moveTo>
                      <a:pt x="0" y="0"/>
                    </a:moveTo>
                    <a:lnTo>
                      <a:pt x="222164" y="0"/>
                    </a:lnTo>
                    <a:lnTo>
                      <a:pt x="222164" y="111055"/>
                    </a:lnTo>
                    <a:lnTo>
                      <a:pt x="0" y="11105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445" tIns="4445" rIns="4445" bIns="4445" numCol="1" spcCol="1270" anchor="ctr" anchorCtr="0">
                <a:noAutofit/>
              </a:bodyPr>
              <a:lstStyle/>
              <a:p>
                <a:pPr algn="ctr" defTabSz="311150">
                  <a:lnSpc>
                    <a:spcPct val="90000"/>
                  </a:lnSpc>
                  <a:spcBef>
                    <a:spcPct val="0"/>
                  </a:spcBef>
                  <a:spcAft>
                    <a:spcPct val="35000"/>
                  </a:spcAft>
                </a:pPr>
                <a:r>
                  <a:rPr lang="en-CA" sz="1000" dirty="0">
                    <a:latin typeface="Roboto Condensed Light" panose="020B0604020202020204" charset="0"/>
                    <a:ea typeface="Roboto Condensed Light" panose="020B0604020202020204" charset="0"/>
                  </a:rPr>
                  <a:t> </a:t>
                </a:r>
              </a:p>
            </p:txBody>
          </p:sp>
          <p:sp>
            <p:nvSpPr>
              <p:cNvPr id="36" name="Shape 35"/>
              <p:cNvSpPr/>
              <p:nvPr/>
            </p:nvSpPr>
            <p:spPr>
              <a:xfrm>
                <a:off x="6444342" y="1881284"/>
                <a:ext cx="399805" cy="399866"/>
              </a:xfrm>
              <a:prstGeom prst="leftCircularArrow">
                <a:avLst>
                  <a:gd name="adj1" fmla="val 10980"/>
                  <a:gd name="adj2" fmla="val 1142322"/>
                  <a:gd name="adj3" fmla="val 6300000"/>
                  <a:gd name="adj4" fmla="val 18900000"/>
                  <a:gd name="adj5" fmla="val 125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37" name="Freeform 36"/>
              <p:cNvSpPr/>
              <p:nvPr/>
            </p:nvSpPr>
            <p:spPr>
              <a:xfrm>
                <a:off x="6533163" y="2026977"/>
                <a:ext cx="222164" cy="111055"/>
              </a:xfrm>
              <a:custGeom>
                <a:avLst/>
                <a:gdLst>
                  <a:gd name="connsiteX0" fmla="*/ 0 w 222164"/>
                  <a:gd name="connsiteY0" fmla="*/ 0 h 111055"/>
                  <a:gd name="connsiteX1" fmla="*/ 222164 w 222164"/>
                  <a:gd name="connsiteY1" fmla="*/ 0 h 111055"/>
                  <a:gd name="connsiteX2" fmla="*/ 222164 w 222164"/>
                  <a:gd name="connsiteY2" fmla="*/ 111055 h 111055"/>
                  <a:gd name="connsiteX3" fmla="*/ 0 w 222164"/>
                  <a:gd name="connsiteY3" fmla="*/ 111055 h 111055"/>
                  <a:gd name="connsiteX4" fmla="*/ 0 w 222164"/>
                  <a:gd name="connsiteY4" fmla="*/ 0 h 111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164" h="111055">
                    <a:moveTo>
                      <a:pt x="0" y="0"/>
                    </a:moveTo>
                    <a:lnTo>
                      <a:pt x="222164" y="0"/>
                    </a:lnTo>
                    <a:lnTo>
                      <a:pt x="222164" y="111055"/>
                    </a:lnTo>
                    <a:lnTo>
                      <a:pt x="0" y="11105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445" tIns="4445" rIns="4445" bIns="4445" numCol="1" spcCol="1270" anchor="ctr" anchorCtr="0">
                <a:noAutofit/>
              </a:bodyPr>
              <a:lstStyle/>
              <a:p>
                <a:pPr algn="ctr" defTabSz="311150">
                  <a:lnSpc>
                    <a:spcPct val="90000"/>
                  </a:lnSpc>
                  <a:spcBef>
                    <a:spcPct val="0"/>
                  </a:spcBef>
                  <a:spcAft>
                    <a:spcPct val="35000"/>
                  </a:spcAft>
                </a:pPr>
                <a:r>
                  <a:rPr lang="en-CA" sz="1000" dirty="0">
                    <a:latin typeface="Roboto Condensed Light" panose="020B0604020202020204" charset="0"/>
                    <a:ea typeface="Roboto Condensed Light" panose="020B0604020202020204" charset="0"/>
                  </a:rPr>
                  <a:t> </a:t>
                </a:r>
              </a:p>
            </p:txBody>
          </p:sp>
          <p:sp>
            <p:nvSpPr>
              <p:cNvPr id="38" name="Block Arc 37"/>
              <p:cNvSpPr/>
              <p:nvPr/>
            </p:nvSpPr>
            <p:spPr>
              <a:xfrm>
                <a:off x="6583843" y="2138531"/>
                <a:ext cx="343495" cy="343632"/>
              </a:xfrm>
              <a:prstGeom prst="blockArc">
                <a:avLst>
                  <a:gd name="adj1" fmla="val 13500000"/>
                  <a:gd name="adj2" fmla="val 10800000"/>
                  <a:gd name="adj3" fmla="val 1274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39" name="Freeform 38"/>
              <p:cNvSpPr/>
              <p:nvPr/>
            </p:nvSpPr>
            <p:spPr>
              <a:xfrm>
                <a:off x="6644283" y="2258391"/>
                <a:ext cx="222164" cy="111055"/>
              </a:xfrm>
              <a:custGeom>
                <a:avLst/>
                <a:gdLst>
                  <a:gd name="connsiteX0" fmla="*/ 0 w 222164"/>
                  <a:gd name="connsiteY0" fmla="*/ 0 h 111055"/>
                  <a:gd name="connsiteX1" fmla="*/ 222164 w 222164"/>
                  <a:gd name="connsiteY1" fmla="*/ 0 h 111055"/>
                  <a:gd name="connsiteX2" fmla="*/ 222164 w 222164"/>
                  <a:gd name="connsiteY2" fmla="*/ 111055 h 111055"/>
                  <a:gd name="connsiteX3" fmla="*/ 0 w 222164"/>
                  <a:gd name="connsiteY3" fmla="*/ 111055 h 111055"/>
                  <a:gd name="connsiteX4" fmla="*/ 0 w 222164"/>
                  <a:gd name="connsiteY4" fmla="*/ 0 h 111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164" h="111055">
                    <a:moveTo>
                      <a:pt x="0" y="0"/>
                    </a:moveTo>
                    <a:lnTo>
                      <a:pt x="222164" y="0"/>
                    </a:lnTo>
                    <a:lnTo>
                      <a:pt x="222164" y="111055"/>
                    </a:lnTo>
                    <a:lnTo>
                      <a:pt x="0" y="11105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445" tIns="4445" rIns="4445" bIns="4445" numCol="1" spcCol="1270" anchor="ctr" anchorCtr="0">
                <a:noAutofit/>
              </a:bodyPr>
              <a:lstStyle/>
              <a:p>
                <a:pPr algn="ctr" defTabSz="311150">
                  <a:lnSpc>
                    <a:spcPct val="90000"/>
                  </a:lnSpc>
                  <a:spcBef>
                    <a:spcPct val="0"/>
                  </a:spcBef>
                  <a:spcAft>
                    <a:spcPct val="35000"/>
                  </a:spcAft>
                </a:pPr>
                <a:r>
                  <a:rPr lang="en-CA" sz="1000" dirty="0">
                    <a:latin typeface="Roboto Condensed Light" panose="020B0604020202020204" charset="0"/>
                    <a:ea typeface="Roboto Condensed Light" panose="020B0604020202020204" charset="0"/>
                  </a:rPr>
                  <a:t> </a:t>
                </a:r>
              </a:p>
            </p:txBody>
          </p:sp>
        </p:grpSp>
        <p:sp>
          <p:nvSpPr>
            <p:cNvPr id="40" name="Rectangle 39">
              <a:extLst>
                <a:ext uri="{FF2B5EF4-FFF2-40B4-BE49-F238E27FC236}">
                  <a16:creationId xmlns:a16="http://schemas.microsoft.com/office/drawing/2014/main" id="{1DA5768E-C5EE-424A-9F0E-95529DC963C8}"/>
                </a:ext>
              </a:extLst>
            </p:cNvPr>
            <p:cNvSpPr/>
            <p:nvPr/>
          </p:nvSpPr>
          <p:spPr>
            <a:xfrm>
              <a:off x="6293316" y="3293339"/>
              <a:ext cx="2016899" cy="584775"/>
            </a:xfrm>
            <a:prstGeom prst="rect">
              <a:avLst/>
            </a:prstGeom>
            <a:ln>
              <a:noFill/>
            </a:ln>
          </p:spPr>
          <p:txBody>
            <a:bodyPr wrap="none">
              <a:spAutoFit/>
            </a:bodyPr>
            <a:lstStyle/>
            <a:p>
              <a:pPr lvl="0" algn="ctr"/>
              <a:r>
                <a:rPr lang="en-CA" sz="1600" b="1" dirty="0">
                  <a:solidFill>
                    <a:schemeClr val="accent4">
                      <a:lumMod val="75000"/>
                    </a:schemeClr>
                  </a:solidFill>
                  <a:latin typeface="Roboto Condensed Light" panose="020B0604020202020204" charset="0"/>
                  <a:ea typeface="Roboto Condensed Light" panose="020B0604020202020204" charset="0"/>
                  <a:cs typeface="Roboto Condensed" panose="02000000000000000000" pitchFamily="2" charset="0"/>
                </a:rPr>
                <a:t>Continuous integration </a:t>
              </a:r>
            </a:p>
            <a:p>
              <a:pPr lvl="0" algn="ctr"/>
              <a:r>
                <a:rPr lang="en-CA" sz="1600" b="1" dirty="0">
                  <a:solidFill>
                    <a:schemeClr val="accent4">
                      <a:lumMod val="75000"/>
                    </a:schemeClr>
                  </a:solidFill>
                  <a:latin typeface="Roboto Condensed Light" panose="020B0604020202020204" charset="0"/>
                  <a:ea typeface="Roboto Condensed Light" panose="020B0604020202020204" charset="0"/>
                  <a:cs typeface="Roboto Condensed" panose="02000000000000000000" pitchFamily="2" charset="0"/>
                </a:rPr>
                <a:t>and delivery</a:t>
              </a:r>
            </a:p>
          </p:txBody>
        </p:sp>
        <p:sp>
          <p:nvSpPr>
            <p:cNvPr id="42" name="Freeform 41"/>
            <p:cNvSpPr/>
            <p:nvPr/>
          </p:nvSpPr>
          <p:spPr>
            <a:xfrm>
              <a:off x="2736629" y="3685713"/>
              <a:ext cx="6673506" cy="1849243"/>
            </a:xfrm>
            <a:custGeom>
              <a:avLst/>
              <a:gdLst>
                <a:gd name="connsiteX0" fmla="*/ 0 w 4564626"/>
                <a:gd name="connsiteY0" fmla="*/ 2042652 h 2042652"/>
                <a:gd name="connsiteX1" fmla="*/ 1858297 w 4564626"/>
                <a:gd name="connsiteY1" fmla="*/ 789039 h 2042652"/>
                <a:gd name="connsiteX2" fmla="*/ 4564626 w 4564626"/>
                <a:gd name="connsiteY2" fmla="*/ 0 h 2042652"/>
              </a:gdLst>
              <a:ahLst/>
              <a:cxnLst>
                <a:cxn ang="0">
                  <a:pos x="connsiteX0" y="connsiteY0"/>
                </a:cxn>
                <a:cxn ang="0">
                  <a:pos x="connsiteX1" y="connsiteY1"/>
                </a:cxn>
                <a:cxn ang="0">
                  <a:pos x="connsiteX2" y="connsiteY2"/>
                </a:cxn>
              </a:cxnLst>
              <a:rect l="l" t="t" r="r" b="b"/>
              <a:pathLst>
                <a:path w="4564626" h="2042652">
                  <a:moveTo>
                    <a:pt x="0" y="2042652"/>
                  </a:moveTo>
                  <a:cubicBezTo>
                    <a:pt x="548763" y="1586066"/>
                    <a:pt x="1097526" y="1129481"/>
                    <a:pt x="1858297" y="789039"/>
                  </a:cubicBezTo>
                  <a:cubicBezTo>
                    <a:pt x="2619068" y="448597"/>
                    <a:pt x="4103739" y="131506"/>
                    <a:pt x="4564626" y="0"/>
                  </a:cubicBezTo>
                </a:path>
              </a:pathLst>
            </a:custGeom>
            <a:noFill/>
            <a:ln w="63500" cap="rnd">
              <a:solidFill>
                <a:srgbClr val="6293BB"/>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400" dirty="0">
                <a:latin typeface="Roboto Condensed Light" panose="020B0604020202020204" charset="0"/>
                <a:ea typeface="Roboto Condensed Light" panose="020B0604020202020204" charset="0"/>
              </a:endParaRPr>
            </a:p>
          </p:txBody>
        </p:sp>
        <p:sp>
          <p:nvSpPr>
            <p:cNvPr id="43" name="Line Callout 2 (No Border) 42"/>
            <p:cNvSpPr/>
            <p:nvPr/>
          </p:nvSpPr>
          <p:spPr>
            <a:xfrm>
              <a:off x="3635871" y="5775383"/>
              <a:ext cx="1996483" cy="417116"/>
            </a:xfrm>
            <a:prstGeom prst="callout2">
              <a:avLst>
                <a:gd name="adj1" fmla="val 18750"/>
                <a:gd name="adj2" fmla="val -8333"/>
                <a:gd name="adj3" fmla="val 18750"/>
                <a:gd name="adj4" fmla="val -16667"/>
                <a:gd name="adj5" fmla="val -22338"/>
                <a:gd name="adj6" fmla="val -437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800" dirty="0">
                  <a:latin typeface="Roboto Condensed Light" panose="020B0604020202020204" charset="0"/>
                  <a:ea typeface="Roboto Condensed Light" panose="020B0604020202020204" charset="0"/>
                </a:rPr>
                <a:t>Stability</a:t>
              </a:r>
            </a:p>
          </p:txBody>
        </p:sp>
        <p:sp>
          <p:nvSpPr>
            <p:cNvPr id="44" name="Line Callout 2 (No Border) 43"/>
            <p:cNvSpPr/>
            <p:nvPr/>
          </p:nvSpPr>
          <p:spPr>
            <a:xfrm>
              <a:off x="4659394" y="5324179"/>
              <a:ext cx="1996483" cy="417116"/>
            </a:xfrm>
            <a:prstGeom prst="callout2">
              <a:avLst>
                <a:gd name="adj1" fmla="val 18750"/>
                <a:gd name="adj2" fmla="val -8333"/>
                <a:gd name="adj3" fmla="val 18750"/>
                <a:gd name="adj4" fmla="val -16667"/>
                <a:gd name="adj5" fmla="val -52526"/>
                <a:gd name="adj6" fmla="val -420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800" dirty="0">
                  <a:latin typeface="Roboto Condensed Light" panose="020B0604020202020204" charset="0"/>
                  <a:ea typeface="Roboto Condensed Light" panose="020B0604020202020204" charset="0"/>
                </a:rPr>
                <a:t>Stakeholder value</a:t>
              </a:r>
            </a:p>
          </p:txBody>
        </p:sp>
        <p:sp>
          <p:nvSpPr>
            <p:cNvPr id="45" name="Line Callout 2 (No Border) 44"/>
            <p:cNvSpPr/>
            <p:nvPr/>
          </p:nvSpPr>
          <p:spPr>
            <a:xfrm>
              <a:off x="5933945" y="4875218"/>
              <a:ext cx="1996483" cy="417116"/>
            </a:xfrm>
            <a:prstGeom prst="callout2">
              <a:avLst>
                <a:gd name="adj1" fmla="val 18750"/>
                <a:gd name="adj2" fmla="val -8333"/>
                <a:gd name="adj3" fmla="val 18750"/>
                <a:gd name="adj4" fmla="val -16667"/>
                <a:gd name="adj5" fmla="val -70638"/>
                <a:gd name="adj6" fmla="val -395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800" dirty="0">
                  <a:latin typeface="Roboto Condensed Light" panose="020B0604020202020204" charset="0"/>
                  <a:ea typeface="Roboto Condensed Light" panose="020B0604020202020204" charset="0"/>
                </a:rPr>
                <a:t>ROI</a:t>
              </a:r>
            </a:p>
          </p:txBody>
        </p:sp>
        <p:sp>
          <p:nvSpPr>
            <p:cNvPr id="46" name="Line Callout 2 (No Border) 45"/>
            <p:cNvSpPr/>
            <p:nvPr/>
          </p:nvSpPr>
          <p:spPr>
            <a:xfrm>
              <a:off x="7301758" y="4413841"/>
              <a:ext cx="1996483" cy="417116"/>
            </a:xfrm>
            <a:prstGeom prst="callout2">
              <a:avLst>
                <a:gd name="adj1" fmla="val 18750"/>
                <a:gd name="adj2" fmla="val -8333"/>
                <a:gd name="adj3" fmla="val 18750"/>
                <a:gd name="adj4" fmla="val -16667"/>
                <a:gd name="adj5" fmla="val -36426"/>
                <a:gd name="adj6" fmla="val -424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800" dirty="0">
                  <a:latin typeface="Roboto Condensed Light" panose="020B0604020202020204" charset="0"/>
                  <a:ea typeface="Roboto Condensed Light" panose="020B0604020202020204" charset="0"/>
                </a:rPr>
                <a:t>Efficiency</a:t>
              </a:r>
            </a:p>
          </p:txBody>
        </p:sp>
        <p:sp>
          <p:nvSpPr>
            <p:cNvPr id="47" name="Line Callout 2 (No Border) 46"/>
            <p:cNvSpPr/>
            <p:nvPr/>
          </p:nvSpPr>
          <p:spPr>
            <a:xfrm>
              <a:off x="8611835" y="3967359"/>
              <a:ext cx="1996483" cy="417116"/>
            </a:xfrm>
            <a:prstGeom prst="callout2">
              <a:avLst>
                <a:gd name="adj1" fmla="val 18750"/>
                <a:gd name="adj2" fmla="val -8333"/>
                <a:gd name="adj3" fmla="val 18750"/>
                <a:gd name="adj4" fmla="val -16667"/>
                <a:gd name="adj5" fmla="val 9861"/>
                <a:gd name="adj6" fmla="val -303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800" dirty="0">
                  <a:latin typeface="Roboto Condensed Light" panose="020B0604020202020204" charset="0"/>
                  <a:ea typeface="Roboto Condensed Light" panose="020B0604020202020204" charset="0"/>
                </a:rPr>
                <a:t>Throughput</a:t>
              </a:r>
            </a:p>
          </p:txBody>
        </p:sp>
        <p:cxnSp>
          <p:nvCxnSpPr>
            <p:cNvPr id="53" name="Straight Arrow Connector 52">
              <a:extLst>
                <a:ext uri="{FF2B5EF4-FFF2-40B4-BE49-F238E27FC236}">
                  <a16:creationId xmlns:a16="http://schemas.microsoft.com/office/drawing/2014/main" id="{395CF8C1-11E5-45CC-9E27-133B98BF33AD}"/>
                </a:ext>
              </a:extLst>
            </p:cNvPr>
            <p:cNvCxnSpPr>
              <a:cxnSpLocks/>
            </p:cNvCxnSpPr>
            <p:nvPr/>
          </p:nvCxnSpPr>
          <p:spPr>
            <a:xfrm flipV="1">
              <a:off x="2207295" y="2569221"/>
              <a:ext cx="7345922" cy="1"/>
            </a:xfrm>
            <a:prstGeom prst="straightConnector1">
              <a:avLst/>
            </a:prstGeom>
            <a:ln w="63500" cap="rnd">
              <a:solidFill>
                <a:schemeClr val="accent4">
                  <a:lumMod val="75000"/>
                </a:schemeClr>
              </a:solidFill>
              <a:headEnd type="none"/>
              <a:tailEnd type="arrow"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61297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99E69-60B8-4D62-A5A1-697400398718}"/>
              </a:ext>
            </a:extLst>
          </p:cNvPr>
          <p:cNvSpPr>
            <a:spLocks noGrp="1"/>
          </p:cNvSpPr>
          <p:nvPr>
            <p:ph type="title"/>
          </p:nvPr>
        </p:nvSpPr>
        <p:spPr>
          <a:xfrm>
            <a:off x="354106" y="544769"/>
            <a:ext cx="11590796" cy="1130188"/>
          </a:xfrm>
        </p:spPr>
        <p:txBody>
          <a:bodyPr/>
          <a:lstStyle/>
          <a:p>
            <a:r>
              <a:rPr lang="en-US" dirty="0">
                <a:solidFill>
                  <a:srgbClr val="4A4A4A"/>
                </a:solidFill>
              </a:rPr>
              <a:t>Product roadmaps guide delivery and communicate your strategy</a:t>
            </a:r>
            <a:endParaRPr lang="en-CA" dirty="0">
              <a:solidFill>
                <a:srgbClr val="4A4A4A"/>
              </a:solidFill>
            </a:endParaRPr>
          </a:p>
        </p:txBody>
      </p:sp>
      <p:sp>
        <p:nvSpPr>
          <p:cNvPr id="3" name="Text Placeholder 2">
            <a:extLst>
              <a:ext uri="{FF2B5EF4-FFF2-40B4-BE49-F238E27FC236}">
                <a16:creationId xmlns:a16="http://schemas.microsoft.com/office/drawing/2014/main" id="{066329BD-2B25-4B6A-90DF-308FE46F3F89}"/>
              </a:ext>
            </a:extLst>
          </p:cNvPr>
          <p:cNvSpPr>
            <a:spLocks noGrp="1"/>
          </p:cNvSpPr>
          <p:nvPr>
            <p:ph type="body" sz="quarter" idx="11"/>
          </p:nvPr>
        </p:nvSpPr>
        <p:spPr>
          <a:xfrm>
            <a:off x="354105" y="1674957"/>
            <a:ext cx="11590796" cy="669978"/>
          </a:xfrm>
        </p:spPr>
        <p:txBody>
          <a:bodyPr/>
          <a:lstStyle/>
          <a:p>
            <a:r>
              <a:rPr lang="en-US" sz="1600" dirty="0"/>
              <a:t>In </a:t>
            </a:r>
            <a:r>
              <a:rPr lang="en-US" sz="1600" i="1" dirty="0">
                <a:hlinkClick r:id="rId2"/>
              </a:rPr>
              <a:t>Deliver on Your Digital Product Vision</a:t>
            </a:r>
            <a:r>
              <a:rPr lang="en-US" sz="1600" dirty="0"/>
              <a:t>, we demonstrate how the product roadmap is core to value realization. The product roadmap is your communicated path, and as a product owner, you use it to align teams and changes to your defined goals while aligning your product to enterprise goals and strategy.</a:t>
            </a:r>
          </a:p>
        </p:txBody>
      </p:sp>
      <p:grpSp>
        <p:nvGrpSpPr>
          <p:cNvPr id="186" name="Group 185">
            <a:extLst>
              <a:ext uri="{FF2B5EF4-FFF2-40B4-BE49-F238E27FC236}">
                <a16:creationId xmlns:a16="http://schemas.microsoft.com/office/drawing/2014/main" id="{5A87BA01-C1AF-4797-B60D-355AC4CCDDB9}"/>
              </a:ext>
            </a:extLst>
          </p:cNvPr>
          <p:cNvGrpSpPr/>
          <p:nvPr/>
        </p:nvGrpSpPr>
        <p:grpSpPr>
          <a:xfrm>
            <a:off x="8854819" y="3023819"/>
            <a:ext cx="3098478" cy="2461037"/>
            <a:chOff x="8515294" y="2711794"/>
            <a:chExt cx="3522393" cy="3284380"/>
          </a:xfrm>
        </p:grpSpPr>
        <p:sp>
          <p:nvSpPr>
            <p:cNvPr id="188" name="Rectangle 187">
              <a:extLst>
                <a:ext uri="{FF2B5EF4-FFF2-40B4-BE49-F238E27FC236}">
                  <a16:creationId xmlns:a16="http://schemas.microsoft.com/office/drawing/2014/main" id="{DCA8C990-4CBA-49F3-BC59-77CEF227782F}"/>
                </a:ext>
              </a:extLst>
            </p:cNvPr>
            <p:cNvSpPr/>
            <p:nvPr/>
          </p:nvSpPr>
          <p:spPr>
            <a:xfrm>
              <a:off x="8525637" y="2726200"/>
              <a:ext cx="3512050" cy="3269603"/>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ctr">
              <a:noAutofit/>
            </a:bodyPr>
            <a:lstStyle/>
            <a:p>
              <a:pPr marL="0" marR="0" lvl="0" indent="0" algn="l" defTabSz="554492" rtl="0" eaLnBrk="1" fontAlgn="auto" latinLnBrk="0" hangingPunct="1">
                <a:lnSpc>
                  <a:spcPct val="100000"/>
                </a:lnSpc>
                <a:spcBef>
                  <a:spcPts val="600"/>
                </a:spcBef>
                <a:spcAft>
                  <a:spcPts val="0"/>
                </a:spcAft>
                <a:buClrTx/>
                <a:buSzTx/>
                <a:buFontTx/>
                <a:buNone/>
                <a:tabLst/>
                <a:defRPr/>
              </a:pPr>
              <a:r>
                <a:rPr kumimoji="0" lang="en-US" sz="1600" i="0" u="none" strike="noStrike" kern="1200" cap="none" spc="0" normalizeH="0" baseline="0" noProof="0" dirty="0">
                  <a:ln>
                    <a:noFill/>
                  </a:ln>
                  <a:solidFill>
                    <a:prstClr val="white"/>
                  </a:solidFill>
                  <a:effectLst/>
                  <a:uLnTx/>
                  <a:uFillTx/>
                  <a:latin typeface="Montserrat Medium" panose="00000600000000000000" pitchFamily="2" charset="0"/>
                  <a:ea typeface="Roboto Condensed Light" panose="02000000000000000000" pitchFamily="2" charset="0"/>
                </a:rPr>
                <a:t>Info-Tech Insight</a:t>
              </a:r>
            </a:p>
            <a:p>
              <a:pPr marL="0" marR="0" lvl="0" indent="0" algn="l" defTabSz="554492"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Roboto Condensed Light" panose="02000000000000000000" pitchFamily="2" charset="0"/>
                  <a:ea typeface="Roboto Condensed Light" panose="02000000000000000000" pitchFamily="2" charset="0"/>
                </a:rPr>
                <a:t>The quality of your product backlog – and your ability to realize business value from your delivery pipeline – is directly related to the input, content, and prioritization of items in your product roadmap.</a:t>
              </a:r>
              <a:endParaRPr kumimoji="0" lang="en-US" sz="1600" b="0" i="0" u="none" strike="noStrike" kern="1200" cap="none" spc="0" normalizeH="0" baseline="0" noProof="0" dirty="0">
                <a:ln>
                  <a:noFill/>
                </a:ln>
                <a:solidFill>
                  <a:schemeClr val="bg1"/>
                </a:solidFill>
                <a:effectLst/>
                <a:uLnTx/>
                <a:uFillTx/>
                <a:latin typeface="Roboto Condensed Light" panose="02000000000000000000" pitchFamily="2" charset="0"/>
                <a:ea typeface="Roboto Condensed Light" panose="02000000000000000000" pitchFamily="2" charset="0"/>
              </a:endParaRPr>
            </a:p>
          </p:txBody>
        </p:sp>
        <p:sp>
          <p:nvSpPr>
            <p:cNvPr id="189" name="Rectangle 188">
              <a:extLst>
                <a:ext uri="{FF2B5EF4-FFF2-40B4-BE49-F238E27FC236}">
                  <a16:creationId xmlns:a16="http://schemas.microsoft.com/office/drawing/2014/main" id="{F1CDC4F8-DD61-4543-BD0B-3E5EAA775DF1}"/>
                </a:ext>
              </a:extLst>
            </p:cNvPr>
            <p:cNvSpPr/>
            <p:nvPr/>
          </p:nvSpPr>
          <p:spPr>
            <a:xfrm>
              <a:off x="8515294" y="2711794"/>
              <a:ext cx="3512850" cy="3284380"/>
            </a:xfrm>
            <a:prstGeom prst="rect">
              <a:avLst/>
            </a:prstGeom>
            <a:noFill/>
            <a:ln w="3175" cmpd="thinThick">
              <a:gradFill>
                <a:gsLst>
                  <a:gs pos="0">
                    <a:srgbClr val="2576B7"/>
                  </a:gs>
                  <a:gs pos="47000">
                    <a:srgbClr val="2576B7">
                      <a:alpha val="0"/>
                    </a:srgbClr>
                  </a:gs>
                  <a:gs pos="99000">
                    <a:srgbClr val="2576B7"/>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noAutofit/>
            </a:bodyPr>
            <a:lstStyle/>
            <a:p>
              <a:pPr>
                <a:spcBef>
                  <a:spcPts val="800"/>
                </a:spcBef>
              </a:pPr>
              <a:endParaRPr lang="en-US" sz="1400" dirty="0">
                <a:solidFill>
                  <a:srgbClr val="2576B7"/>
                </a:solidFill>
                <a:latin typeface="Roboto Condensed Light" panose="02000000000000000000" pitchFamily="2" charset="0"/>
                <a:ea typeface="Roboto Condensed Light" panose="02000000000000000000" pitchFamily="2" charset="0"/>
              </a:endParaRPr>
            </a:p>
          </p:txBody>
        </p:sp>
      </p:grpSp>
      <p:grpSp>
        <p:nvGrpSpPr>
          <p:cNvPr id="6" name="Group 5">
            <a:extLst>
              <a:ext uri="{FF2B5EF4-FFF2-40B4-BE49-F238E27FC236}">
                <a16:creationId xmlns:a16="http://schemas.microsoft.com/office/drawing/2014/main" id="{A0D91C31-D5B5-4127-A33A-E8E5B7B25898}"/>
              </a:ext>
            </a:extLst>
          </p:cNvPr>
          <p:cNvGrpSpPr/>
          <p:nvPr/>
        </p:nvGrpSpPr>
        <p:grpSpPr>
          <a:xfrm>
            <a:off x="371478" y="2654448"/>
            <a:ext cx="7886880" cy="3420050"/>
            <a:chOff x="371478" y="2654448"/>
            <a:chExt cx="7886880" cy="3420050"/>
          </a:xfrm>
        </p:grpSpPr>
        <p:grpSp>
          <p:nvGrpSpPr>
            <p:cNvPr id="5" name="Group 4">
              <a:extLst>
                <a:ext uri="{FF2B5EF4-FFF2-40B4-BE49-F238E27FC236}">
                  <a16:creationId xmlns:a16="http://schemas.microsoft.com/office/drawing/2014/main" id="{FBA34A00-A8C0-4AEE-8CDE-CA64EF4DACAF}"/>
                </a:ext>
              </a:extLst>
            </p:cNvPr>
            <p:cNvGrpSpPr/>
            <p:nvPr/>
          </p:nvGrpSpPr>
          <p:grpSpPr>
            <a:xfrm>
              <a:off x="371478" y="2654448"/>
              <a:ext cx="7886880" cy="3420050"/>
              <a:chOff x="371478" y="2654448"/>
              <a:chExt cx="7886880" cy="3420050"/>
            </a:xfrm>
          </p:grpSpPr>
          <p:grpSp>
            <p:nvGrpSpPr>
              <p:cNvPr id="125" name="Group 124">
                <a:extLst>
                  <a:ext uri="{FF2B5EF4-FFF2-40B4-BE49-F238E27FC236}">
                    <a16:creationId xmlns:a16="http://schemas.microsoft.com/office/drawing/2014/main" id="{85F3E6AA-55EC-4877-BFE9-CF1AE4F23F4B}"/>
                  </a:ext>
                </a:extLst>
              </p:cNvPr>
              <p:cNvGrpSpPr/>
              <p:nvPr/>
            </p:nvGrpSpPr>
            <p:grpSpPr>
              <a:xfrm>
                <a:off x="371478" y="2654448"/>
                <a:ext cx="7886880" cy="3420050"/>
                <a:chOff x="402770" y="1261783"/>
                <a:chExt cx="9011449" cy="3907703"/>
              </a:xfrm>
            </p:grpSpPr>
            <p:sp>
              <p:nvSpPr>
                <p:cNvPr id="126" name="Pentagon 79">
                  <a:extLst>
                    <a:ext uri="{FF2B5EF4-FFF2-40B4-BE49-F238E27FC236}">
                      <a16:creationId xmlns:a16="http://schemas.microsoft.com/office/drawing/2014/main" id="{F3650103-A232-4758-9089-1FEAFD61BCBA}"/>
                    </a:ext>
                  </a:extLst>
                </p:cNvPr>
                <p:cNvSpPr/>
                <p:nvPr/>
              </p:nvSpPr>
              <p:spPr>
                <a:xfrm>
                  <a:off x="4604451" y="2840276"/>
                  <a:ext cx="2838704" cy="756636"/>
                </a:xfrm>
                <a:prstGeom prst="homePlate">
                  <a:avLst/>
                </a:prstGeom>
                <a:solidFill>
                  <a:srgbClr val="FFFFFF"/>
                </a:solidFill>
                <a:ln w="25400" cap="flat" cmpd="sng" algn="ctr">
                  <a:solidFill>
                    <a:srgbClr val="B0C53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600" b="0" i="0" u="none" strike="noStrike" kern="0" cap="none" spc="0" normalizeH="0" baseline="0" noProof="0" dirty="0">
                    <a:ln>
                      <a:noFill/>
                    </a:ln>
                    <a:solidFill>
                      <a:srgbClr val="333333"/>
                    </a:solidFill>
                    <a:effectLst/>
                    <a:uLnTx/>
                    <a:uFillTx/>
                    <a:latin typeface="Roboto Condensed Light" panose="020B0604020202020204" charset="0"/>
                    <a:ea typeface="+mn-ea"/>
                    <a:cs typeface="+mn-cs"/>
                  </a:endParaRPr>
                </a:p>
              </p:txBody>
            </p:sp>
            <p:sp>
              <p:nvSpPr>
                <p:cNvPr id="127" name="Oval 126">
                  <a:extLst>
                    <a:ext uri="{FF2B5EF4-FFF2-40B4-BE49-F238E27FC236}">
                      <a16:creationId xmlns:a16="http://schemas.microsoft.com/office/drawing/2014/main" id="{7FDF91F7-7F3F-4A79-BAE1-077116E7220B}"/>
                    </a:ext>
                  </a:extLst>
                </p:cNvPr>
                <p:cNvSpPr/>
                <p:nvPr/>
              </p:nvSpPr>
              <p:spPr>
                <a:xfrm>
                  <a:off x="6823315" y="3127532"/>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28" name="Oval 127">
                  <a:extLst>
                    <a:ext uri="{FF2B5EF4-FFF2-40B4-BE49-F238E27FC236}">
                      <a16:creationId xmlns:a16="http://schemas.microsoft.com/office/drawing/2014/main" id="{94A189CE-9443-42A7-BDB7-7EBCE44F3799}"/>
                    </a:ext>
                  </a:extLst>
                </p:cNvPr>
                <p:cNvSpPr/>
                <p:nvPr/>
              </p:nvSpPr>
              <p:spPr>
                <a:xfrm>
                  <a:off x="6443851" y="3127532"/>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29" name="Oval 128">
                  <a:extLst>
                    <a:ext uri="{FF2B5EF4-FFF2-40B4-BE49-F238E27FC236}">
                      <a16:creationId xmlns:a16="http://schemas.microsoft.com/office/drawing/2014/main" id="{5D6A836B-0D05-47D4-A563-037434A817CE}"/>
                    </a:ext>
                  </a:extLst>
                </p:cNvPr>
                <p:cNvSpPr/>
                <p:nvPr/>
              </p:nvSpPr>
              <p:spPr>
                <a:xfrm>
                  <a:off x="6064389" y="3127532"/>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30" name="Oval 129">
                  <a:extLst>
                    <a:ext uri="{FF2B5EF4-FFF2-40B4-BE49-F238E27FC236}">
                      <a16:creationId xmlns:a16="http://schemas.microsoft.com/office/drawing/2014/main" id="{C4AA1ACA-997B-454A-BE35-842B90026F8C}"/>
                    </a:ext>
                  </a:extLst>
                </p:cNvPr>
                <p:cNvSpPr/>
                <p:nvPr/>
              </p:nvSpPr>
              <p:spPr>
                <a:xfrm>
                  <a:off x="5684927" y="3127532"/>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31" name="Oval 130">
                  <a:extLst>
                    <a:ext uri="{FF2B5EF4-FFF2-40B4-BE49-F238E27FC236}">
                      <a16:creationId xmlns:a16="http://schemas.microsoft.com/office/drawing/2014/main" id="{507AF6D4-F206-4AFC-8A0A-D1AEAFC4E14D}"/>
                    </a:ext>
                  </a:extLst>
                </p:cNvPr>
                <p:cNvSpPr/>
                <p:nvPr/>
              </p:nvSpPr>
              <p:spPr>
                <a:xfrm>
                  <a:off x="5305465" y="3127532"/>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32" name="Oval 131">
                  <a:extLst>
                    <a:ext uri="{FF2B5EF4-FFF2-40B4-BE49-F238E27FC236}">
                      <a16:creationId xmlns:a16="http://schemas.microsoft.com/office/drawing/2014/main" id="{154658F3-7077-48C3-BE45-52079DE91573}"/>
                    </a:ext>
                  </a:extLst>
                </p:cNvPr>
                <p:cNvSpPr/>
                <p:nvPr/>
              </p:nvSpPr>
              <p:spPr>
                <a:xfrm>
                  <a:off x="4926291" y="3127671"/>
                  <a:ext cx="186704" cy="18184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33" name="Freeform 86">
                  <a:extLst>
                    <a:ext uri="{FF2B5EF4-FFF2-40B4-BE49-F238E27FC236}">
                      <a16:creationId xmlns:a16="http://schemas.microsoft.com/office/drawing/2014/main" id="{338BF6B4-F3EA-4AF9-85CD-E97934C67866}"/>
                    </a:ext>
                  </a:extLst>
                </p:cNvPr>
                <p:cNvSpPr/>
                <p:nvPr/>
              </p:nvSpPr>
              <p:spPr>
                <a:xfrm>
                  <a:off x="2894473" y="2297587"/>
                  <a:ext cx="1891077" cy="1842016"/>
                </a:xfrm>
                <a:custGeom>
                  <a:avLst/>
                  <a:gdLst>
                    <a:gd name="connsiteX0" fmla="*/ 0 w 1969024"/>
                    <a:gd name="connsiteY0" fmla="*/ 984587 h 1969173"/>
                    <a:gd name="connsiteX1" fmla="*/ 984512 w 1969024"/>
                    <a:gd name="connsiteY1" fmla="*/ 0 h 1969173"/>
                    <a:gd name="connsiteX2" fmla="*/ 1969024 w 1969024"/>
                    <a:gd name="connsiteY2" fmla="*/ 984587 h 1969173"/>
                    <a:gd name="connsiteX3" fmla="*/ 984512 w 1969024"/>
                    <a:gd name="connsiteY3" fmla="*/ 1969174 h 1969173"/>
                    <a:gd name="connsiteX4" fmla="*/ 0 w 1969024"/>
                    <a:gd name="connsiteY4" fmla="*/ 984587 h 1969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9024" h="1969173">
                      <a:moveTo>
                        <a:pt x="0" y="984587"/>
                      </a:moveTo>
                      <a:cubicBezTo>
                        <a:pt x="0" y="440815"/>
                        <a:pt x="440781" y="0"/>
                        <a:pt x="984512" y="0"/>
                      </a:cubicBezTo>
                      <a:cubicBezTo>
                        <a:pt x="1528243" y="0"/>
                        <a:pt x="1969024" y="440815"/>
                        <a:pt x="1969024" y="984587"/>
                      </a:cubicBezTo>
                      <a:cubicBezTo>
                        <a:pt x="1969024" y="1528359"/>
                        <a:pt x="1528243" y="1969174"/>
                        <a:pt x="984512" y="1969174"/>
                      </a:cubicBezTo>
                      <a:cubicBezTo>
                        <a:pt x="440781" y="1969174"/>
                        <a:pt x="0" y="1528359"/>
                        <a:pt x="0" y="984587"/>
                      </a:cubicBezTo>
                      <a:close/>
                    </a:path>
                  </a:pathLst>
                </a:custGeom>
                <a:solidFill>
                  <a:srgbClr val="B0C534"/>
                </a:solidFill>
                <a:ln w="25400" cap="flat" cmpd="sng" algn="ctr">
                  <a:solidFill>
                    <a:srgbClr val="B0C534"/>
                  </a:solidFill>
                  <a:prstDash val="solid"/>
                </a:ln>
                <a:effectLst/>
              </p:spPr>
              <p:txBody>
                <a:bodyPr spcFirstLastPara="0" vert="horz" wrap="square" lIns="318837" tIns="318859" rIns="318837" bIns="318859" numCol="1" spcCol="1270" anchor="ctr" anchorCtr="0">
                  <a:noAutofit/>
                </a:bodyPr>
                <a:lstStyle/>
                <a:p>
                  <a:pPr marL="0" marR="0" lvl="0" indent="0" defTabSz="1066800" eaLnBrk="1" fontAlgn="auto" latinLnBrk="0" hangingPunct="1">
                    <a:lnSpc>
                      <a:spcPct val="90000"/>
                    </a:lnSpc>
                    <a:spcBef>
                      <a:spcPct val="0"/>
                    </a:spcBef>
                    <a:spcAft>
                      <a:spcPct val="35000"/>
                    </a:spcAft>
                    <a:buClrTx/>
                    <a:buSzTx/>
                    <a:buFontTx/>
                    <a:buNone/>
                    <a:tabLst/>
                    <a:defRPr/>
                  </a:pPr>
                  <a:r>
                    <a:rPr kumimoji="0" lang="en-CA" sz="1600" b="1" i="0" u="none" strike="noStrike" kern="0" cap="none" spc="0" normalizeH="0" baseline="0" noProof="0" dirty="0">
                      <a:ln>
                        <a:noFill/>
                      </a:ln>
                      <a:solidFill>
                        <a:srgbClr val="29475F"/>
                      </a:solidFill>
                      <a:effectLst/>
                      <a:uLnTx/>
                      <a:uFillTx/>
                      <a:latin typeface="Roboto Condensed Light" panose="020B0604020202020204" charset="0"/>
                      <a:ea typeface="+mn-ea"/>
                      <a:cs typeface="+mn-cs"/>
                    </a:rPr>
                    <a:t>Product roadmap</a:t>
                  </a:r>
                </a:p>
              </p:txBody>
            </p:sp>
            <p:sp>
              <p:nvSpPr>
                <p:cNvPr id="134" name="Oval 133">
                  <a:extLst>
                    <a:ext uri="{FF2B5EF4-FFF2-40B4-BE49-F238E27FC236}">
                      <a16:creationId xmlns:a16="http://schemas.microsoft.com/office/drawing/2014/main" id="{1EB2E722-3DB8-40D9-8FB6-31DF7FF91653}"/>
                    </a:ext>
                  </a:extLst>
                </p:cNvPr>
                <p:cNvSpPr/>
                <p:nvPr/>
              </p:nvSpPr>
              <p:spPr>
                <a:xfrm>
                  <a:off x="2982353" y="2001542"/>
                  <a:ext cx="373986" cy="363902"/>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35" name="Oval 134">
                  <a:extLst>
                    <a:ext uri="{FF2B5EF4-FFF2-40B4-BE49-F238E27FC236}">
                      <a16:creationId xmlns:a16="http://schemas.microsoft.com/office/drawing/2014/main" id="{F29BB80C-1CA0-4E16-BB32-253E329145D3}"/>
                    </a:ext>
                  </a:extLst>
                </p:cNvPr>
                <p:cNvSpPr/>
                <p:nvPr/>
              </p:nvSpPr>
              <p:spPr>
                <a:xfrm>
                  <a:off x="2771573" y="1831370"/>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36" name="Oval 135">
                  <a:extLst>
                    <a:ext uri="{FF2B5EF4-FFF2-40B4-BE49-F238E27FC236}">
                      <a16:creationId xmlns:a16="http://schemas.microsoft.com/office/drawing/2014/main" id="{F72467C0-C7C5-4BED-ADE6-146E107557FC}"/>
                    </a:ext>
                  </a:extLst>
                </p:cNvPr>
                <p:cNvSpPr/>
                <p:nvPr/>
              </p:nvSpPr>
              <p:spPr>
                <a:xfrm>
                  <a:off x="2385692" y="1711827"/>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37" name="Oval 136">
                  <a:extLst>
                    <a:ext uri="{FF2B5EF4-FFF2-40B4-BE49-F238E27FC236}">
                      <a16:creationId xmlns:a16="http://schemas.microsoft.com/office/drawing/2014/main" id="{16C49053-8AFD-4EE2-85AB-0AD2D0BE6DA9}"/>
                    </a:ext>
                  </a:extLst>
                </p:cNvPr>
                <p:cNvSpPr/>
                <p:nvPr/>
              </p:nvSpPr>
              <p:spPr>
                <a:xfrm>
                  <a:off x="2000473" y="1711827"/>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38" name="Oval 137">
                  <a:extLst>
                    <a:ext uri="{FF2B5EF4-FFF2-40B4-BE49-F238E27FC236}">
                      <a16:creationId xmlns:a16="http://schemas.microsoft.com/office/drawing/2014/main" id="{1CCE48AA-95BF-4824-AC8D-6FA4FFEFBFCD}"/>
                    </a:ext>
                  </a:extLst>
                </p:cNvPr>
                <p:cNvSpPr/>
                <p:nvPr/>
              </p:nvSpPr>
              <p:spPr>
                <a:xfrm>
                  <a:off x="1615253" y="1711827"/>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39" name="Oval 138">
                  <a:extLst>
                    <a:ext uri="{FF2B5EF4-FFF2-40B4-BE49-F238E27FC236}">
                      <a16:creationId xmlns:a16="http://schemas.microsoft.com/office/drawing/2014/main" id="{D503CB65-7646-4696-8C28-E3CD8B7143CC}"/>
                    </a:ext>
                  </a:extLst>
                </p:cNvPr>
                <p:cNvSpPr/>
                <p:nvPr/>
              </p:nvSpPr>
              <p:spPr>
                <a:xfrm>
                  <a:off x="1230034" y="1711827"/>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40" name="Oval 139">
                  <a:extLst>
                    <a:ext uri="{FF2B5EF4-FFF2-40B4-BE49-F238E27FC236}">
                      <a16:creationId xmlns:a16="http://schemas.microsoft.com/office/drawing/2014/main" id="{3EB1C800-D16F-4CD4-A6FD-C1E16C8BD96F}"/>
                    </a:ext>
                  </a:extLst>
                </p:cNvPr>
                <p:cNvSpPr/>
                <p:nvPr/>
              </p:nvSpPr>
              <p:spPr>
                <a:xfrm>
                  <a:off x="844153" y="1711827"/>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41" name="Oval 140">
                  <a:extLst>
                    <a:ext uri="{FF2B5EF4-FFF2-40B4-BE49-F238E27FC236}">
                      <a16:creationId xmlns:a16="http://schemas.microsoft.com/office/drawing/2014/main" id="{39A5E751-C480-4F69-A0A8-46BAFC5995FC}"/>
                    </a:ext>
                  </a:extLst>
                </p:cNvPr>
                <p:cNvSpPr/>
                <p:nvPr/>
              </p:nvSpPr>
              <p:spPr>
                <a:xfrm>
                  <a:off x="458934" y="1711827"/>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42" name="Freeform 95">
                  <a:extLst>
                    <a:ext uri="{FF2B5EF4-FFF2-40B4-BE49-F238E27FC236}">
                      <a16:creationId xmlns:a16="http://schemas.microsoft.com/office/drawing/2014/main" id="{EFD12A24-F2DC-42FC-B270-32FE85D2A0C1}"/>
                    </a:ext>
                  </a:extLst>
                </p:cNvPr>
                <p:cNvSpPr/>
                <p:nvPr/>
              </p:nvSpPr>
              <p:spPr>
                <a:xfrm>
                  <a:off x="456291" y="1261783"/>
                  <a:ext cx="2109126" cy="454966"/>
                </a:xfrm>
                <a:custGeom>
                  <a:avLst/>
                  <a:gdLst>
                    <a:gd name="connsiteX0" fmla="*/ 0 w 2196061"/>
                    <a:gd name="connsiteY0" fmla="*/ 0 h 486373"/>
                    <a:gd name="connsiteX1" fmla="*/ 2196061 w 2196061"/>
                    <a:gd name="connsiteY1" fmla="*/ 0 h 486373"/>
                    <a:gd name="connsiteX2" fmla="*/ 2196061 w 2196061"/>
                    <a:gd name="connsiteY2" fmla="*/ 486373 h 486373"/>
                    <a:gd name="connsiteX3" fmla="*/ 0 w 2196061"/>
                    <a:gd name="connsiteY3" fmla="*/ 486373 h 486373"/>
                    <a:gd name="connsiteX4" fmla="*/ 0 w 2196061"/>
                    <a:gd name="connsiteY4" fmla="*/ 0 h 48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061" h="486373">
                      <a:moveTo>
                        <a:pt x="0" y="0"/>
                      </a:moveTo>
                      <a:lnTo>
                        <a:pt x="2196061" y="0"/>
                      </a:lnTo>
                      <a:lnTo>
                        <a:pt x="2196061" y="486373"/>
                      </a:lnTo>
                      <a:lnTo>
                        <a:pt x="0" y="486373"/>
                      </a:lnTo>
                      <a:lnTo>
                        <a:pt x="0" y="0"/>
                      </a:lnTo>
                      <a:close/>
                    </a:path>
                  </a:pathLst>
                </a:custGeom>
                <a:noFill/>
                <a:ln>
                  <a:noFill/>
                </a:ln>
                <a:effectLst/>
              </p:spPr>
              <p:txBody>
                <a:bodyPr spcFirstLastPara="0" vert="horz" wrap="square" lIns="0" tIns="0" rIns="0" bIns="0" numCol="1" spcCol="1270" anchor="ctr" anchorCtr="0">
                  <a:noAutofit/>
                </a:bodyPr>
                <a:lstStyle/>
                <a:p>
                  <a:pPr marL="0" marR="0" lvl="0" indent="0" defTabSz="622300" eaLnBrk="1" fontAlgn="auto" latinLnBrk="0" hangingPunct="1">
                    <a:lnSpc>
                      <a:spcPct val="90000"/>
                    </a:lnSpc>
                    <a:spcBef>
                      <a:spcPct val="0"/>
                    </a:spcBef>
                    <a:spcAft>
                      <a:spcPct val="35000"/>
                    </a:spcAft>
                    <a:buClrTx/>
                    <a:buSzTx/>
                    <a:buFontTx/>
                    <a:buNone/>
                    <a:tabLst/>
                    <a:defRPr/>
                  </a:pPr>
                  <a:r>
                    <a:rPr kumimoji="0" lang="en-CA" sz="1200" b="1" i="0" u="none" strike="noStrike" kern="0" cap="none" spc="0" normalizeH="0" baseline="0" noProof="0" dirty="0">
                      <a:ln>
                        <a:noFill/>
                      </a:ln>
                      <a:solidFill>
                        <a:srgbClr val="29475F"/>
                      </a:solidFill>
                      <a:effectLst/>
                      <a:uLnTx/>
                      <a:uFillTx/>
                      <a:latin typeface="Roboto Condensed Light" panose="020B0604020202020204" charset="0"/>
                      <a:ea typeface="+mn-ea"/>
                      <a:cs typeface="+mn-cs"/>
                    </a:rPr>
                    <a:t>Vision and leadership</a:t>
                  </a:r>
                </a:p>
              </p:txBody>
            </p:sp>
            <p:sp>
              <p:nvSpPr>
                <p:cNvPr id="143" name="Oval 142">
                  <a:extLst>
                    <a:ext uri="{FF2B5EF4-FFF2-40B4-BE49-F238E27FC236}">
                      <a16:creationId xmlns:a16="http://schemas.microsoft.com/office/drawing/2014/main" id="{35AE56F3-0847-433E-B268-778CFB3FCD3C}"/>
                    </a:ext>
                  </a:extLst>
                </p:cNvPr>
                <p:cNvSpPr/>
                <p:nvPr/>
              </p:nvSpPr>
              <p:spPr>
                <a:xfrm>
                  <a:off x="2489430" y="2571482"/>
                  <a:ext cx="373986" cy="363902"/>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44" name="Oval 143">
                  <a:extLst>
                    <a:ext uri="{FF2B5EF4-FFF2-40B4-BE49-F238E27FC236}">
                      <a16:creationId xmlns:a16="http://schemas.microsoft.com/office/drawing/2014/main" id="{4B31B5CE-A322-42B8-B7DE-12F1194B578E}"/>
                    </a:ext>
                  </a:extLst>
                </p:cNvPr>
                <p:cNvSpPr/>
                <p:nvPr/>
              </p:nvSpPr>
              <p:spPr>
                <a:xfrm>
                  <a:off x="2179538" y="2646020"/>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45" name="Oval 144">
                  <a:extLst>
                    <a:ext uri="{FF2B5EF4-FFF2-40B4-BE49-F238E27FC236}">
                      <a16:creationId xmlns:a16="http://schemas.microsoft.com/office/drawing/2014/main" id="{D3DA9BBD-08B9-4A7F-B5DC-11F5281E605F}"/>
                    </a:ext>
                  </a:extLst>
                </p:cNvPr>
                <p:cNvSpPr/>
                <p:nvPr/>
              </p:nvSpPr>
              <p:spPr>
                <a:xfrm>
                  <a:off x="1824051" y="2646020"/>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46" name="Oval 145">
                  <a:extLst>
                    <a:ext uri="{FF2B5EF4-FFF2-40B4-BE49-F238E27FC236}">
                      <a16:creationId xmlns:a16="http://schemas.microsoft.com/office/drawing/2014/main" id="{F99E215D-6C05-4D29-B9D9-51AFA909E73E}"/>
                    </a:ext>
                  </a:extLst>
                </p:cNvPr>
                <p:cNvSpPr/>
                <p:nvPr/>
              </p:nvSpPr>
              <p:spPr>
                <a:xfrm>
                  <a:off x="1469226" y="2646020"/>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47" name="Oval 146">
                  <a:extLst>
                    <a:ext uri="{FF2B5EF4-FFF2-40B4-BE49-F238E27FC236}">
                      <a16:creationId xmlns:a16="http://schemas.microsoft.com/office/drawing/2014/main" id="{0276059A-3988-4260-B048-CDB405652513}"/>
                    </a:ext>
                  </a:extLst>
                </p:cNvPr>
                <p:cNvSpPr/>
                <p:nvPr/>
              </p:nvSpPr>
              <p:spPr>
                <a:xfrm>
                  <a:off x="1114402" y="2646020"/>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48" name="Oval 147">
                  <a:extLst>
                    <a:ext uri="{FF2B5EF4-FFF2-40B4-BE49-F238E27FC236}">
                      <a16:creationId xmlns:a16="http://schemas.microsoft.com/office/drawing/2014/main" id="{985B10E2-35FD-4322-B4C6-28DFFB333918}"/>
                    </a:ext>
                  </a:extLst>
                </p:cNvPr>
                <p:cNvSpPr/>
                <p:nvPr/>
              </p:nvSpPr>
              <p:spPr>
                <a:xfrm>
                  <a:off x="758916" y="2646020"/>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49" name="Oval 148">
                  <a:extLst>
                    <a:ext uri="{FF2B5EF4-FFF2-40B4-BE49-F238E27FC236}">
                      <a16:creationId xmlns:a16="http://schemas.microsoft.com/office/drawing/2014/main" id="{673B0118-F1BF-4C89-B814-83A99C25ACB7}"/>
                    </a:ext>
                  </a:extLst>
                </p:cNvPr>
                <p:cNvSpPr/>
                <p:nvPr/>
              </p:nvSpPr>
              <p:spPr>
                <a:xfrm>
                  <a:off x="404092" y="2646020"/>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50" name="Freeform 103">
                  <a:extLst>
                    <a:ext uri="{FF2B5EF4-FFF2-40B4-BE49-F238E27FC236}">
                      <a16:creationId xmlns:a16="http://schemas.microsoft.com/office/drawing/2014/main" id="{01C09920-43E8-4D2C-BB8C-3FDB74BCF5D6}"/>
                    </a:ext>
                  </a:extLst>
                </p:cNvPr>
                <p:cNvSpPr/>
                <p:nvPr/>
              </p:nvSpPr>
              <p:spPr>
                <a:xfrm>
                  <a:off x="402770" y="2197734"/>
                  <a:ext cx="1962438" cy="454966"/>
                </a:xfrm>
                <a:custGeom>
                  <a:avLst/>
                  <a:gdLst>
                    <a:gd name="connsiteX0" fmla="*/ 0 w 2043327"/>
                    <a:gd name="connsiteY0" fmla="*/ 0 h 486373"/>
                    <a:gd name="connsiteX1" fmla="*/ 2043327 w 2043327"/>
                    <a:gd name="connsiteY1" fmla="*/ 0 h 486373"/>
                    <a:gd name="connsiteX2" fmla="*/ 2043327 w 2043327"/>
                    <a:gd name="connsiteY2" fmla="*/ 486373 h 486373"/>
                    <a:gd name="connsiteX3" fmla="*/ 0 w 2043327"/>
                    <a:gd name="connsiteY3" fmla="*/ 486373 h 486373"/>
                    <a:gd name="connsiteX4" fmla="*/ 0 w 2043327"/>
                    <a:gd name="connsiteY4" fmla="*/ 0 h 48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327" h="486373">
                      <a:moveTo>
                        <a:pt x="0" y="0"/>
                      </a:moveTo>
                      <a:lnTo>
                        <a:pt x="2043327" y="0"/>
                      </a:lnTo>
                      <a:lnTo>
                        <a:pt x="2043327" y="486373"/>
                      </a:lnTo>
                      <a:lnTo>
                        <a:pt x="0" y="486373"/>
                      </a:lnTo>
                      <a:lnTo>
                        <a:pt x="0" y="0"/>
                      </a:lnTo>
                      <a:close/>
                    </a:path>
                  </a:pathLst>
                </a:custGeom>
                <a:noFill/>
                <a:ln>
                  <a:noFill/>
                </a:ln>
                <a:effectLst/>
              </p:spPr>
              <p:txBody>
                <a:bodyPr spcFirstLastPara="0" vert="horz" wrap="square" lIns="0" tIns="0" rIns="0" bIns="0" numCol="1" spcCol="1270" anchor="ctr" anchorCtr="0">
                  <a:noAutofit/>
                </a:bodyPr>
                <a:lstStyle/>
                <a:p>
                  <a:pPr marL="0" marR="0" lvl="0" indent="0" defTabSz="622300" eaLnBrk="1" fontAlgn="auto" latinLnBrk="0" hangingPunct="1">
                    <a:lnSpc>
                      <a:spcPct val="90000"/>
                    </a:lnSpc>
                    <a:spcBef>
                      <a:spcPct val="0"/>
                    </a:spcBef>
                    <a:spcAft>
                      <a:spcPct val="35000"/>
                    </a:spcAft>
                    <a:buClrTx/>
                    <a:buSzTx/>
                    <a:buFontTx/>
                    <a:buNone/>
                    <a:tabLst/>
                    <a:defRPr/>
                  </a:pPr>
                  <a:r>
                    <a:rPr kumimoji="0" lang="en-CA" sz="1200" b="1" i="0" u="none" strike="noStrike" kern="0" cap="none" spc="0" normalizeH="0" baseline="0" noProof="0" dirty="0">
                      <a:ln>
                        <a:noFill/>
                      </a:ln>
                      <a:solidFill>
                        <a:srgbClr val="29475F"/>
                      </a:solidFill>
                      <a:effectLst/>
                      <a:uLnTx/>
                      <a:uFillTx/>
                      <a:latin typeface="Roboto Condensed Light" panose="020B0604020202020204" charset="0"/>
                      <a:ea typeface="+mn-ea"/>
                      <a:cs typeface="+mn-cs"/>
                    </a:rPr>
                    <a:t>Strategy and market research</a:t>
                  </a:r>
                </a:p>
              </p:txBody>
            </p:sp>
            <p:sp>
              <p:nvSpPr>
                <p:cNvPr id="151" name="Oval 150">
                  <a:extLst>
                    <a:ext uri="{FF2B5EF4-FFF2-40B4-BE49-F238E27FC236}">
                      <a16:creationId xmlns:a16="http://schemas.microsoft.com/office/drawing/2014/main" id="{CA921E51-311E-4E5C-82B4-014EBFAAEAEA}"/>
                    </a:ext>
                  </a:extLst>
                </p:cNvPr>
                <p:cNvSpPr/>
                <p:nvPr/>
              </p:nvSpPr>
              <p:spPr>
                <a:xfrm>
                  <a:off x="2489430" y="3445903"/>
                  <a:ext cx="373986" cy="363902"/>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52" name="Oval 151">
                  <a:extLst>
                    <a:ext uri="{FF2B5EF4-FFF2-40B4-BE49-F238E27FC236}">
                      <a16:creationId xmlns:a16="http://schemas.microsoft.com/office/drawing/2014/main" id="{7B5A2B77-373B-45E3-A26E-2616E967D3FE}"/>
                    </a:ext>
                  </a:extLst>
                </p:cNvPr>
                <p:cNvSpPr/>
                <p:nvPr/>
              </p:nvSpPr>
              <p:spPr>
                <a:xfrm>
                  <a:off x="2179538" y="3662487"/>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53" name="Oval 152">
                  <a:extLst>
                    <a:ext uri="{FF2B5EF4-FFF2-40B4-BE49-F238E27FC236}">
                      <a16:creationId xmlns:a16="http://schemas.microsoft.com/office/drawing/2014/main" id="{D0E35F58-23BF-426A-9668-C4C2E083457E}"/>
                    </a:ext>
                  </a:extLst>
                </p:cNvPr>
                <p:cNvSpPr/>
                <p:nvPr/>
              </p:nvSpPr>
              <p:spPr>
                <a:xfrm>
                  <a:off x="1824051" y="3662487"/>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54" name="Oval 153">
                  <a:extLst>
                    <a:ext uri="{FF2B5EF4-FFF2-40B4-BE49-F238E27FC236}">
                      <a16:creationId xmlns:a16="http://schemas.microsoft.com/office/drawing/2014/main" id="{2F4E4ED6-6031-4CA6-ADA2-0E55E34706C4}"/>
                    </a:ext>
                  </a:extLst>
                </p:cNvPr>
                <p:cNvSpPr/>
                <p:nvPr/>
              </p:nvSpPr>
              <p:spPr>
                <a:xfrm>
                  <a:off x="1469226" y="3662487"/>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55" name="Oval 154">
                  <a:extLst>
                    <a:ext uri="{FF2B5EF4-FFF2-40B4-BE49-F238E27FC236}">
                      <a16:creationId xmlns:a16="http://schemas.microsoft.com/office/drawing/2014/main" id="{F664311B-23C1-4736-9159-CF84FE0DA4C1}"/>
                    </a:ext>
                  </a:extLst>
                </p:cNvPr>
                <p:cNvSpPr/>
                <p:nvPr/>
              </p:nvSpPr>
              <p:spPr>
                <a:xfrm>
                  <a:off x="1114402" y="3662487"/>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56" name="Oval 155">
                  <a:extLst>
                    <a:ext uri="{FF2B5EF4-FFF2-40B4-BE49-F238E27FC236}">
                      <a16:creationId xmlns:a16="http://schemas.microsoft.com/office/drawing/2014/main" id="{9DB192A3-F8F9-467C-8FBF-2F281602611E}"/>
                    </a:ext>
                  </a:extLst>
                </p:cNvPr>
                <p:cNvSpPr/>
                <p:nvPr/>
              </p:nvSpPr>
              <p:spPr>
                <a:xfrm>
                  <a:off x="758916" y="3662487"/>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57" name="Oval 156">
                  <a:extLst>
                    <a:ext uri="{FF2B5EF4-FFF2-40B4-BE49-F238E27FC236}">
                      <a16:creationId xmlns:a16="http://schemas.microsoft.com/office/drawing/2014/main" id="{6DA376DA-E14C-4014-A61F-3AC92C8CD624}"/>
                    </a:ext>
                  </a:extLst>
                </p:cNvPr>
                <p:cNvSpPr/>
                <p:nvPr/>
              </p:nvSpPr>
              <p:spPr>
                <a:xfrm>
                  <a:off x="404092" y="3662487"/>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58" name="Freeform 111">
                  <a:extLst>
                    <a:ext uri="{FF2B5EF4-FFF2-40B4-BE49-F238E27FC236}">
                      <a16:creationId xmlns:a16="http://schemas.microsoft.com/office/drawing/2014/main" id="{930719A7-BCAB-43F9-937B-B4D4A8898ECA}"/>
                    </a:ext>
                  </a:extLst>
                </p:cNvPr>
                <p:cNvSpPr/>
                <p:nvPr/>
              </p:nvSpPr>
              <p:spPr>
                <a:xfrm>
                  <a:off x="402770" y="3212091"/>
                  <a:ext cx="1962438" cy="454966"/>
                </a:xfrm>
                <a:custGeom>
                  <a:avLst/>
                  <a:gdLst>
                    <a:gd name="connsiteX0" fmla="*/ 0 w 2043327"/>
                    <a:gd name="connsiteY0" fmla="*/ 0 h 486373"/>
                    <a:gd name="connsiteX1" fmla="*/ 2043327 w 2043327"/>
                    <a:gd name="connsiteY1" fmla="*/ 0 h 486373"/>
                    <a:gd name="connsiteX2" fmla="*/ 2043327 w 2043327"/>
                    <a:gd name="connsiteY2" fmla="*/ 486373 h 486373"/>
                    <a:gd name="connsiteX3" fmla="*/ 0 w 2043327"/>
                    <a:gd name="connsiteY3" fmla="*/ 486373 h 486373"/>
                    <a:gd name="connsiteX4" fmla="*/ 0 w 2043327"/>
                    <a:gd name="connsiteY4" fmla="*/ 0 h 48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327" h="486373">
                      <a:moveTo>
                        <a:pt x="0" y="0"/>
                      </a:moveTo>
                      <a:lnTo>
                        <a:pt x="2043327" y="0"/>
                      </a:lnTo>
                      <a:lnTo>
                        <a:pt x="2043327" y="486373"/>
                      </a:lnTo>
                      <a:lnTo>
                        <a:pt x="0" y="486373"/>
                      </a:lnTo>
                      <a:lnTo>
                        <a:pt x="0" y="0"/>
                      </a:lnTo>
                      <a:close/>
                    </a:path>
                  </a:pathLst>
                </a:custGeom>
                <a:noFill/>
                <a:ln>
                  <a:noFill/>
                </a:ln>
                <a:effectLst/>
              </p:spPr>
              <p:txBody>
                <a:bodyPr spcFirstLastPara="0" vert="horz" wrap="square" lIns="0" tIns="0" rIns="0" bIns="0" numCol="1" spcCol="1270" anchor="ctr" anchorCtr="0">
                  <a:noAutofit/>
                </a:bodyPr>
                <a:lstStyle/>
                <a:p>
                  <a:pPr marL="0" marR="0" lvl="0" indent="0" defTabSz="622300" eaLnBrk="1" fontAlgn="auto" latinLnBrk="0" hangingPunct="1">
                    <a:lnSpc>
                      <a:spcPct val="90000"/>
                    </a:lnSpc>
                    <a:spcBef>
                      <a:spcPct val="0"/>
                    </a:spcBef>
                    <a:spcAft>
                      <a:spcPct val="35000"/>
                    </a:spcAft>
                    <a:buClrTx/>
                    <a:buSzTx/>
                    <a:buFontTx/>
                    <a:buNone/>
                    <a:tabLst/>
                    <a:defRPr/>
                  </a:pPr>
                  <a:r>
                    <a:rPr kumimoji="0" lang="en-CA" sz="1200" b="1" i="0" u="none" strike="noStrike" kern="0" cap="none" spc="0" normalizeH="0" baseline="0" noProof="0" dirty="0">
                      <a:ln>
                        <a:noFill/>
                      </a:ln>
                      <a:solidFill>
                        <a:srgbClr val="29475F"/>
                      </a:solidFill>
                      <a:effectLst/>
                      <a:uLnTx/>
                      <a:uFillTx/>
                      <a:latin typeface="Roboto Condensed Light" panose="020B0604020202020204" charset="0"/>
                      <a:ea typeface="+mn-ea"/>
                      <a:cs typeface="+mn-cs"/>
                    </a:rPr>
                    <a:t>Product lifecycle management</a:t>
                  </a:r>
                </a:p>
              </p:txBody>
            </p:sp>
            <p:sp>
              <p:nvSpPr>
                <p:cNvPr id="159" name="Oval 158">
                  <a:extLst>
                    <a:ext uri="{FF2B5EF4-FFF2-40B4-BE49-F238E27FC236}">
                      <a16:creationId xmlns:a16="http://schemas.microsoft.com/office/drawing/2014/main" id="{AEEEF53C-BC98-4565-94DF-ECB4B76718C6}"/>
                    </a:ext>
                  </a:extLst>
                </p:cNvPr>
                <p:cNvSpPr/>
                <p:nvPr/>
              </p:nvSpPr>
              <p:spPr>
                <a:xfrm>
                  <a:off x="2982353" y="4074558"/>
                  <a:ext cx="373986" cy="363902"/>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60" name="Oval 159">
                  <a:extLst>
                    <a:ext uri="{FF2B5EF4-FFF2-40B4-BE49-F238E27FC236}">
                      <a16:creationId xmlns:a16="http://schemas.microsoft.com/office/drawing/2014/main" id="{EAB1E52F-209E-4ECF-915F-E291136FD6AA}"/>
                    </a:ext>
                  </a:extLst>
                </p:cNvPr>
                <p:cNvSpPr/>
                <p:nvPr/>
              </p:nvSpPr>
              <p:spPr>
                <a:xfrm>
                  <a:off x="2768269" y="4423694"/>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61" name="Oval 160">
                  <a:extLst>
                    <a:ext uri="{FF2B5EF4-FFF2-40B4-BE49-F238E27FC236}">
                      <a16:creationId xmlns:a16="http://schemas.microsoft.com/office/drawing/2014/main" id="{59A049D0-319B-4F4C-9A2E-A24E08DA7232}"/>
                    </a:ext>
                  </a:extLst>
                </p:cNvPr>
                <p:cNvSpPr/>
                <p:nvPr/>
              </p:nvSpPr>
              <p:spPr>
                <a:xfrm>
                  <a:off x="2383710" y="4595625"/>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62" name="Oval 161">
                  <a:extLst>
                    <a:ext uri="{FF2B5EF4-FFF2-40B4-BE49-F238E27FC236}">
                      <a16:creationId xmlns:a16="http://schemas.microsoft.com/office/drawing/2014/main" id="{ECE55608-73D4-4844-A856-8B098A57E5CE}"/>
                    </a:ext>
                  </a:extLst>
                </p:cNvPr>
                <p:cNvSpPr/>
                <p:nvPr/>
              </p:nvSpPr>
              <p:spPr>
                <a:xfrm>
                  <a:off x="1998491" y="4595625"/>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63" name="Oval 162">
                  <a:extLst>
                    <a:ext uri="{FF2B5EF4-FFF2-40B4-BE49-F238E27FC236}">
                      <a16:creationId xmlns:a16="http://schemas.microsoft.com/office/drawing/2014/main" id="{6FC6A095-6CF4-4640-9109-307A69891D5D}"/>
                    </a:ext>
                  </a:extLst>
                </p:cNvPr>
                <p:cNvSpPr/>
                <p:nvPr/>
              </p:nvSpPr>
              <p:spPr>
                <a:xfrm>
                  <a:off x="1613932" y="4595625"/>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64" name="Oval 163">
                  <a:extLst>
                    <a:ext uri="{FF2B5EF4-FFF2-40B4-BE49-F238E27FC236}">
                      <a16:creationId xmlns:a16="http://schemas.microsoft.com/office/drawing/2014/main" id="{26B8F87A-95FA-4F02-8736-3C85F794D583}"/>
                    </a:ext>
                  </a:extLst>
                </p:cNvPr>
                <p:cNvSpPr/>
                <p:nvPr/>
              </p:nvSpPr>
              <p:spPr>
                <a:xfrm>
                  <a:off x="1229373" y="4595625"/>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65" name="Oval 164">
                  <a:extLst>
                    <a:ext uri="{FF2B5EF4-FFF2-40B4-BE49-F238E27FC236}">
                      <a16:creationId xmlns:a16="http://schemas.microsoft.com/office/drawing/2014/main" id="{FC6C2AE5-248C-420B-9E73-81C4E5669E1B}"/>
                    </a:ext>
                  </a:extLst>
                </p:cNvPr>
                <p:cNvSpPr/>
                <p:nvPr/>
              </p:nvSpPr>
              <p:spPr>
                <a:xfrm>
                  <a:off x="844153" y="4595625"/>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66" name="Oval 165">
                  <a:extLst>
                    <a:ext uri="{FF2B5EF4-FFF2-40B4-BE49-F238E27FC236}">
                      <a16:creationId xmlns:a16="http://schemas.microsoft.com/office/drawing/2014/main" id="{AE23579E-21D2-4F89-AA87-A5E6E8BD643F}"/>
                    </a:ext>
                  </a:extLst>
                </p:cNvPr>
                <p:cNvSpPr/>
                <p:nvPr/>
              </p:nvSpPr>
              <p:spPr>
                <a:xfrm>
                  <a:off x="459595" y="4595625"/>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67" name="Freeform 120">
                  <a:extLst>
                    <a:ext uri="{FF2B5EF4-FFF2-40B4-BE49-F238E27FC236}">
                      <a16:creationId xmlns:a16="http://schemas.microsoft.com/office/drawing/2014/main" id="{C5FA7F63-0EAE-4F77-8759-EC70751F6A73}"/>
                    </a:ext>
                  </a:extLst>
                </p:cNvPr>
                <p:cNvSpPr/>
                <p:nvPr/>
              </p:nvSpPr>
              <p:spPr>
                <a:xfrm>
                  <a:off x="456291" y="4139252"/>
                  <a:ext cx="2284887" cy="454966"/>
                </a:xfrm>
                <a:custGeom>
                  <a:avLst/>
                  <a:gdLst>
                    <a:gd name="connsiteX0" fmla="*/ 0 w 2196061"/>
                    <a:gd name="connsiteY0" fmla="*/ 0 h 486373"/>
                    <a:gd name="connsiteX1" fmla="*/ 2196061 w 2196061"/>
                    <a:gd name="connsiteY1" fmla="*/ 0 h 486373"/>
                    <a:gd name="connsiteX2" fmla="*/ 2196061 w 2196061"/>
                    <a:gd name="connsiteY2" fmla="*/ 486373 h 486373"/>
                    <a:gd name="connsiteX3" fmla="*/ 0 w 2196061"/>
                    <a:gd name="connsiteY3" fmla="*/ 486373 h 486373"/>
                    <a:gd name="connsiteX4" fmla="*/ 0 w 2196061"/>
                    <a:gd name="connsiteY4" fmla="*/ 0 h 48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061" h="486373">
                      <a:moveTo>
                        <a:pt x="0" y="0"/>
                      </a:moveTo>
                      <a:lnTo>
                        <a:pt x="2196061" y="0"/>
                      </a:lnTo>
                      <a:lnTo>
                        <a:pt x="2196061" y="486373"/>
                      </a:lnTo>
                      <a:lnTo>
                        <a:pt x="0" y="486373"/>
                      </a:lnTo>
                      <a:lnTo>
                        <a:pt x="0" y="0"/>
                      </a:lnTo>
                      <a:close/>
                    </a:path>
                  </a:pathLst>
                </a:custGeom>
                <a:noFill/>
                <a:ln>
                  <a:noFill/>
                </a:ln>
                <a:effectLst/>
              </p:spPr>
              <p:txBody>
                <a:bodyPr spcFirstLastPara="0" vert="horz" wrap="square" lIns="0" tIns="0" rIns="0" bIns="0" numCol="1" spcCol="1270" anchor="ctr" anchorCtr="0">
                  <a:noAutofit/>
                </a:bodyPr>
                <a:lstStyle/>
                <a:p>
                  <a:pPr marL="0" marR="0" lvl="0" indent="0" defTabSz="622300" eaLnBrk="1" fontAlgn="auto" latinLnBrk="0" hangingPunct="1">
                    <a:lnSpc>
                      <a:spcPct val="90000"/>
                    </a:lnSpc>
                    <a:spcBef>
                      <a:spcPct val="0"/>
                    </a:spcBef>
                    <a:spcAft>
                      <a:spcPct val="35000"/>
                    </a:spcAft>
                    <a:buClrTx/>
                    <a:buSzTx/>
                    <a:buFontTx/>
                    <a:buNone/>
                    <a:tabLst/>
                    <a:defRPr/>
                  </a:pPr>
                  <a:r>
                    <a:rPr kumimoji="0" lang="en-CA" sz="1200" b="1" i="0" u="none" strike="noStrike" kern="0" cap="none" spc="0" normalizeH="0" baseline="0" noProof="0" dirty="0">
                      <a:ln>
                        <a:noFill/>
                      </a:ln>
                      <a:solidFill>
                        <a:srgbClr val="29475F"/>
                      </a:solidFill>
                      <a:effectLst/>
                      <a:uLnTx/>
                      <a:uFillTx/>
                      <a:latin typeface="Roboto Condensed Light" panose="020B0604020202020204" charset="0"/>
                      <a:ea typeface="+mn-ea"/>
                      <a:cs typeface="+mn-cs"/>
                    </a:rPr>
                    <a:t>Business alignment and financials</a:t>
                  </a:r>
                </a:p>
              </p:txBody>
            </p:sp>
            <p:sp>
              <p:nvSpPr>
                <p:cNvPr id="168" name="TextBox 167">
                  <a:extLst>
                    <a:ext uri="{FF2B5EF4-FFF2-40B4-BE49-F238E27FC236}">
                      <a16:creationId xmlns:a16="http://schemas.microsoft.com/office/drawing/2014/main" id="{2F8CE8AD-F72A-46DB-8AD9-3180DDE8E314}"/>
                    </a:ext>
                  </a:extLst>
                </p:cNvPr>
                <p:cNvSpPr txBox="1"/>
                <p:nvPr/>
              </p:nvSpPr>
              <p:spPr>
                <a:xfrm>
                  <a:off x="3334537" y="2010187"/>
                  <a:ext cx="846555" cy="298912"/>
                </a:xfrm>
                <a:prstGeom prst="rect">
                  <a:avLst/>
                </a:prstGeom>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050" b="0" i="1" u="none" strike="noStrike" kern="0" cap="none" spc="0" normalizeH="0" baseline="0" noProof="0" dirty="0">
                      <a:ln>
                        <a:noFill/>
                      </a:ln>
                      <a:solidFill>
                        <a:srgbClr val="FFFFFF"/>
                      </a:solidFill>
                      <a:effectLst/>
                      <a:uLnTx/>
                      <a:uFillTx/>
                      <a:latin typeface="Roboto Condensed Light" panose="020B0604020202020204" charset="0"/>
                    </a:rPr>
                    <a:t>Guides</a:t>
                  </a:r>
                </a:p>
              </p:txBody>
            </p:sp>
            <p:sp>
              <p:nvSpPr>
                <p:cNvPr id="169" name="TextBox 168">
                  <a:extLst>
                    <a:ext uri="{FF2B5EF4-FFF2-40B4-BE49-F238E27FC236}">
                      <a16:creationId xmlns:a16="http://schemas.microsoft.com/office/drawing/2014/main" id="{7B441758-1CA7-46F0-BDD4-E684308C3AFE}"/>
                    </a:ext>
                  </a:extLst>
                </p:cNvPr>
                <p:cNvSpPr txBox="1"/>
                <p:nvPr/>
              </p:nvSpPr>
              <p:spPr>
                <a:xfrm>
                  <a:off x="3382339" y="4158649"/>
                  <a:ext cx="846555" cy="290121"/>
                </a:xfrm>
                <a:prstGeom prst="rect">
                  <a:avLst/>
                </a:prstGeom>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050" b="0" i="1" u="none" strike="noStrike" kern="0" cap="none" spc="0" normalizeH="0" baseline="0" noProof="0" dirty="0">
                      <a:ln>
                        <a:noFill/>
                      </a:ln>
                      <a:solidFill>
                        <a:srgbClr val="FFFFFF"/>
                      </a:solidFill>
                      <a:effectLst/>
                      <a:uLnTx/>
                      <a:uFillTx/>
                      <a:latin typeface="Roboto Condensed Light" panose="020B0604020202020204" charset="0"/>
                    </a:rPr>
                    <a:t>Validates</a:t>
                  </a:r>
                </a:p>
              </p:txBody>
            </p:sp>
            <p:sp>
              <p:nvSpPr>
                <p:cNvPr id="170" name="TextBox 169">
                  <a:extLst>
                    <a:ext uri="{FF2B5EF4-FFF2-40B4-BE49-F238E27FC236}">
                      <a16:creationId xmlns:a16="http://schemas.microsoft.com/office/drawing/2014/main" id="{61DC410A-CFA9-4AE2-B933-3ABBFB1B50AB}"/>
                    </a:ext>
                  </a:extLst>
                </p:cNvPr>
                <p:cNvSpPr txBox="1"/>
                <p:nvPr/>
              </p:nvSpPr>
              <p:spPr>
                <a:xfrm>
                  <a:off x="2344991" y="2329918"/>
                  <a:ext cx="846555" cy="298912"/>
                </a:xfrm>
                <a:prstGeom prst="rect">
                  <a:avLst/>
                </a:prstGeom>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050" b="0" i="1" u="none" strike="noStrike" kern="0" cap="none" spc="0" normalizeH="0" baseline="0" noProof="0" dirty="0">
                      <a:ln>
                        <a:noFill/>
                      </a:ln>
                      <a:solidFill>
                        <a:srgbClr val="FFFFFF"/>
                      </a:solidFill>
                      <a:effectLst/>
                      <a:uLnTx/>
                      <a:uFillTx/>
                      <a:latin typeface="Roboto Condensed Light" panose="020B0604020202020204" charset="0"/>
                    </a:rPr>
                    <a:t>Justifies</a:t>
                  </a:r>
                </a:p>
              </p:txBody>
            </p:sp>
            <p:sp>
              <p:nvSpPr>
                <p:cNvPr id="171" name="TextBox 170">
                  <a:extLst>
                    <a:ext uri="{FF2B5EF4-FFF2-40B4-BE49-F238E27FC236}">
                      <a16:creationId xmlns:a16="http://schemas.microsoft.com/office/drawing/2014/main" id="{482C322A-ED80-48C5-BD8F-572F2450BB64}"/>
                    </a:ext>
                  </a:extLst>
                </p:cNvPr>
                <p:cNvSpPr txBox="1"/>
                <p:nvPr/>
              </p:nvSpPr>
              <p:spPr>
                <a:xfrm>
                  <a:off x="2110370" y="3142681"/>
                  <a:ext cx="846555" cy="290121"/>
                </a:xfrm>
                <a:prstGeom prst="rect">
                  <a:avLst/>
                </a:prstGeom>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050" b="0" i="1" u="none" strike="noStrike" kern="0" cap="none" spc="0" normalizeH="0" baseline="0" noProof="0" dirty="0">
                      <a:ln>
                        <a:noFill/>
                      </a:ln>
                      <a:solidFill>
                        <a:srgbClr val="FFFFFF"/>
                      </a:solidFill>
                      <a:effectLst/>
                      <a:uLnTx/>
                      <a:uFillTx/>
                      <a:latin typeface="Roboto Condensed Light" panose="020B0604020202020204" charset="0"/>
                    </a:rPr>
                    <a:t>Manages</a:t>
                  </a:r>
                </a:p>
              </p:txBody>
            </p:sp>
            <p:sp>
              <p:nvSpPr>
                <p:cNvPr id="172" name="Freeform 126">
                  <a:extLst>
                    <a:ext uri="{FF2B5EF4-FFF2-40B4-BE49-F238E27FC236}">
                      <a16:creationId xmlns:a16="http://schemas.microsoft.com/office/drawing/2014/main" id="{653214F6-4E30-4F64-8883-9FC0D0BDD328}"/>
                    </a:ext>
                  </a:extLst>
                </p:cNvPr>
                <p:cNvSpPr/>
                <p:nvPr/>
              </p:nvSpPr>
              <p:spPr>
                <a:xfrm>
                  <a:off x="4926291" y="2365445"/>
                  <a:ext cx="2084017" cy="454966"/>
                </a:xfrm>
                <a:custGeom>
                  <a:avLst/>
                  <a:gdLst>
                    <a:gd name="connsiteX0" fmla="*/ 0 w 2196061"/>
                    <a:gd name="connsiteY0" fmla="*/ 0 h 486373"/>
                    <a:gd name="connsiteX1" fmla="*/ 2196061 w 2196061"/>
                    <a:gd name="connsiteY1" fmla="*/ 0 h 486373"/>
                    <a:gd name="connsiteX2" fmla="*/ 2196061 w 2196061"/>
                    <a:gd name="connsiteY2" fmla="*/ 486373 h 486373"/>
                    <a:gd name="connsiteX3" fmla="*/ 0 w 2196061"/>
                    <a:gd name="connsiteY3" fmla="*/ 486373 h 486373"/>
                    <a:gd name="connsiteX4" fmla="*/ 0 w 2196061"/>
                    <a:gd name="connsiteY4" fmla="*/ 0 h 48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061" h="486373">
                      <a:moveTo>
                        <a:pt x="0" y="0"/>
                      </a:moveTo>
                      <a:lnTo>
                        <a:pt x="2196061" y="0"/>
                      </a:lnTo>
                      <a:lnTo>
                        <a:pt x="2196061" y="486373"/>
                      </a:lnTo>
                      <a:lnTo>
                        <a:pt x="0" y="486373"/>
                      </a:lnTo>
                      <a:lnTo>
                        <a:pt x="0" y="0"/>
                      </a:lnTo>
                      <a:close/>
                    </a:path>
                  </a:pathLst>
                </a:custGeom>
                <a:noFill/>
                <a:ln>
                  <a:noFill/>
                </a:ln>
                <a:effectLst/>
              </p:spPr>
              <p:txBody>
                <a:bodyPr spcFirstLastPara="0" vert="horz" wrap="square" lIns="0" tIns="0" rIns="0" bIns="0" numCol="1" spcCol="1270" anchor="ctr" anchorCtr="0">
                  <a:noAutofit/>
                </a:bodyPr>
                <a:lstStyle/>
                <a:p>
                  <a:pPr marL="0" marR="0" lvl="0" indent="0" defTabSz="622300" eaLnBrk="1" fontAlgn="auto" latinLnBrk="0" hangingPunct="1">
                    <a:lnSpc>
                      <a:spcPct val="90000"/>
                    </a:lnSpc>
                    <a:spcBef>
                      <a:spcPct val="0"/>
                    </a:spcBef>
                    <a:spcAft>
                      <a:spcPct val="35000"/>
                    </a:spcAft>
                    <a:buClrTx/>
                    <a:buSzTx/>
                    <a:buFontTx/>
                    <a:buNone/>
                    <a:tabLst/>
                    <a:defRPr/>
                  </a:pPr>
                  <a:r>
                    <a:rPr kumimoji="0" lang="en-CA" sz="1200" b="1" i="0" u="none" strike="noStrike" kern="0" cap="none" spc="0" normalizeH="0" baseline="0" noProof="0" dirty="0">
                      <a:ln>
                        <a:noFill/>
                      </a:ln>
                      <a:solidFill>
                        <a:srgbClr val="29475F"/>
                      </a:solidFill>
                      <a:effectLst/>
                      <a:uLnTx/>
                      <a:uFillTx/>
                      <a:latin typeface="Roboto Condensed Light" panose="020B0604020202020204" charset="0"/>
                      <a:ea typeface="+mn-ea"/>
                      <a:cs typeface="+mn-cs"/>
                    </a:rPr>
                    <a:t>Delivery capacity and throughput</a:t>
                  </a:r>
                </a:p>
              </p:txBody>
            </p:sp>
            <p:sp>
              <p:nvSpPr>
                <p:cNvPr id="173" name="TextBox 172">
                  <a:extLst>
                    <a:ext uri="{FF2B5EF4-FFF2-40B4-BE49-F238E27FC236}">
                      <a16:creationId xmlns:a16="http://schemas.microsoft.com/office/drawing/2014/main" id="{17C76064-35A3-45EA-BF92-BCFCC0E760DC}"/>
                    </a:ext>
                  </a:extLst>
                </p:cNvPr>
                <p:cNvSpPr txBox="1"/>
                <p:nvPr/>
              </p:nvSpPr>
              <p:spPr>
                <a:xfrm>
                  <a:off x="4604451" y="2081751"/>
                  <a:ext cx="1734713" cy="298912"/>
                </a:xfrm>
                <a:prstGeom prst="rect">
                  <a:avLst/>
                </a:prstGeom>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050" b="0" i="1" u="none" strike="noStrike" kern="0" cap="none" spc="0" normalizeH="0" baseline="0" noProof="0" dirty="0">
                      <a:ln>
                        <a:noFill/>
                      </a:ln>
                      <a:solidFill>
                        <a:srgbClr val="FFFFFF"/>
                      </a:solidFill>
                      <a:effectLst/>
                      <a:uLnTx/>
                      <a:uFillTx/>
                      <a:latin typeface="Roboto Condensed Light" panose="020B0604020202020204" charset="0"/>
                    </a:rPr>
                    <a:t>Is constrained by</a:t>
                  </a:r>
                </a:p>
              </p:txBody>
            </p:sp>
            <p:sp>
              <p:nvSpPr>
                <p:cNvPr id="174" name="TextBox 173">
                  <a:extLst>
                    <a:ext uri="{FF2B5EF4-FFF2-40B4-BE49-F238E27FC236}">
                      <a16:creationId xmlns:a16="http://schemas.microsoft.com/office/drawing/2014/main" id="{5291BB68-BD15-43B0-B1CE-01CE3F2DB601}"/>
                    </a:ext>
                  </a:extLst>
                </p:cNvPr>
                <p:cNvSpPr txBox="1"/>
                <p:nvPr/>
              </p:nvSpPr>
              <p:spPr>
                <a:xfrm>
                  <a:off x="4809286" y="3324412"/>
                  <a:ext cx="2303388" cy="298912"/>
                </a:xfrm>
                <a:prstGeom prst="rect">
                  <a:avLst/>
                </a:prstGeom>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100" b="1" i="0" u="none" strike="noStrike" kern="0" cap="none" spc="0" normalizeH="0" baseline="0" noProof="0" dirty="0">
                      <a:ln>
                        <a:noFill/>
                      </a:ln>
                      <a:solidFill>
                        <a:srgbClr val="B0C534"/>
                      </a:solidFill>
                      <a:effectLst/>
                      <a:uLnTx/>
                      <a:uFillTx/>
                      <a:latin typeface="Roboto Condensed Light" panose="020B0604020202020204" charset="0"/>
                    </a:rPr>
                    <a:t>Product delivery pipeline</a:t>
                  </a:r>
                </a:p>
              </p:txBody>
            </p:sp>
            <p:sp>
              <p:nvSpPr>
                <p:cNvPr id="175" name="Text Placeholder 2">
                  <a:extLst>
                    <a:ext uri="{FF2B5EF4-FFF2-40B4-BE49-F238E27FC236}">
                      <a16:creationId xmlns:a16="http://schemas.microsoft.com/office/drawing/2014/main" id="{1DA1056E-55DE-444B-A152-227D4A946CDE}"/>
                    </a:ext>
                  </a:extLst>
                </p:cNvPr>
                <p:cNvSpPr txBox="1">
                  <a:spLocks/>
                </p:cNvSpPr>
                <p:nvPr/>
              </p:nvSpPr>
              <p:spPr>
                <a:xfrm>
                  <a:off x="4696333" y="4825908"/>
                  <a:ext cx="4717886" cy="343578"/>
                </a:xfrm>
                <a:prstGeom prst="rect">
                  <a:avLst/>
                </a:prstGeom>
              </p:spPr>
              <p:txBody>
                <a:bodyPr/>
                <a:lstStyle>
                  <a:lvl1pPr marL="180975" indent="-180975" algn="l" rtl="0" eaLnBrk="1" fontAlgn="base" hangingPunct="1">
                    <a:spcBef>
                      <a:spcPct val="20000"/>
                    </a:spcBef>
                    <a:spcAft>
                      <a:spcPct val="0"/>
                    </a:spcAft>
                    <a:buClr>
                      <a:schemeClr val="tx1"/>
                    </a:buClr>
                    <a:buSzPct val="120000"/>
                    <a:buFont typeface="Arial" pitchFamily="34" charset="0"/>
                    <a:buChar char="•"/>
                    <a:defRPr sz="1200" kern="1200">
                      <a:solidFill>
                        <a:schemeClr val="tx1"/>
                      </a:solidFill>
                      <a:latin typeface="+mn-lt"/>
                      <a:ea typeface="+mn-ea"/>
                      <a:cs typeface="+mn-cs"/>
                    </a:defRPr>
                  </a:lvl1pPr>
                  <a:lvl2pPr marL="361950" indent="-180975" algn="l" rtl="0" eaLnBrk="1" fontAlgn="base" hangingPunct="1">
                    <a:spcBef>
                      <a:spcPct val="20000"/>
                    </a:spcBef>
                    <a:spcAft>
                      <a:spcPct val="0"/>
                    </a:spcAft>
                    <a:buClr>
                      <a:schemeClr val="tx1"/>
                    </a:buClr>
                    <a:buSzPct val="150000"/>
                    <a:buFont typeface="Arial" pitchFamily="34" charset="0"/>
                    <a:buChar char="◦"/>
                    <a:defRPr sz="1200" kern="1200">
                      <a:solidFill>
                        <a:schemeClr val="tx1"/>
                      </a:solidFill>
                      <a:latin typeface="+mn-lt"/>
                      <a:ea typeface="+mn-ea"/>
                      <a:cs typeface="+mn-cs"/>
                    </a:defRPr>
                  </a:lvl2pPr>
                  <a:lvl3pPr marL="542925" indent="-180975" algn="l" rtl="0" eaLnBrk="1" fontAlgn="base" hangingPunct="1">
                    <a:spcBef>
                      <a:spcPct val="20000"/>
                    </a:spcBef>
                    <a:spcAft>
                      <a:spcPct val="0"/>
                    </a:spcAft>
                    <a:buClr>
                      <a:schemeClr val="tx1"/>
                    </a:buClr>
                    <a:buFont typeface="Arial" pitchFamily="34" charset="0"/>
                    <a:buChar char="–"/>
                    <a:defRPr sz="1200" kern="1200">
                      <a:solidFill>
                        <a:schemeClr val="tx1"/>
                      </a:solidFill>
                      <a:latin typeface="+mn-lt"/>
                      <a:ea typeface="+mn-ea"/>
                      <a:cs typeface="+mn-cs"/>
                    </a:defRPr>
                  </a:lvl3pPr>
                  <a:lvl4pPr marL="714375" indent="-171450" algn="l" rtl="0" eaLnBrk="1" fontAlgn="base" hangingPunct="1">
                    <a:spcBef>
                      <a:spcPct val="20000"/>
                    </a:spcBef>
                    <a:spcAft>
                      <a:spcPct val="0"/>
                    </a:spcAft>
                    <a:buClr>
                      <a:schemeClr val="tx1"/>
                    </a:buClr>
                    <a:buFont typeface="Wingdings" pitchFamily="2" charset="2"/>
                    <a:buChar char="§"/>
                    <a:defRPr sz="12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20000"/>
                    </a:spcBef>
                    <a:spcAft>
                      <a:spcPct val="0"/>
                    </a:spcAft>
                    <a:buClr>
                      <a:srgbClr val="333333"/>
                    </a:buClr>
                    <a:buSzPct val="120000"/>
                    <a:buFont typeface="Arial" pitchFamily="34" charset="0"/>
                    <a:buNone/>
                    <a:tabLst/>
                    <a:defRPr/>
                  </a:pPr>
                  <a:r>
                    <a:rPr kumimoji="0" lang="en-CA" sz="1000" b="1" i="0" u="none" strike="noStrike" kern="1200" cap="none" spc="0" normalizeH="0" baseline="0" noProof="0" dirty="0">
                      <a:ln>
                        <a:noFill/>
                      </a:ln>
                      <a:solidFill>
                        <a:srgbClr val="333333"/>
                      </a:solidFill>
                      <a:effectLst/>
                      <a:uLnTx/>
                      <a:uFillTx/>
                      <a:latin typeface="Roboto Condensed Light" panose="020B0604020202020204" charset="0"/>
                      <a:ea typeface="+mn-ea"/>
                      <a:cs typeface="+mn-cs"/>
                    </a:rPr>
                    <a:t>Adapted from:</a:t>
                  </a:r>
                  <a:r>
                    <a:rPr kumimoji="0" lang="en-CA" sz="1000" b="0" i="0" u="none" strike="noStrike" kern="1200" cap="none" spc="0" normalizeH="0" baseline="0" noProof="0" dirty="0">
                      <a:ln>
                        <a:noFill/>
                      </a:ln>
                      <a:solidFill>
                        <a:srgbClr val="333333"/>
                      </a:solidFill>
                      <a:effectLst/>
                      <a:uLnTx/>
                      <a:uFillTx/>
                      <a:latin typeface="Roboto Condensed Light" panose="020B0604020202020204" charset="0"/>
                      <a:ea typeface="+mn-ea"/>
                      <a:cs typeface="+mn-cs"/>
                    </a:rPr>
                    <a:t> Pichler, “</a:t>
                  </a:r>
                  <a:r>
                    <a:rPr kumimoji="0" lang="en-CA" sz="1000" b="0" i="0" u="none" strike="noStrike" kern="1200" cap="none" spc="0" normalizeH="0" baseline="0" noProof="0" dirty="0">
                      <a:ln>
                        <a:noFill/>
                      </a:ln>
                      <a:solidFill>
                        <a:srgbClr val="333333"/>
                      </a:solidFill>
                      <a:effectLst/>
                      <a:uLnTx/>
                      <a:uFillTx/>
                      <a:latin typeface="Roboto Condensed Light" panose="020B0604020202020204" charset="0"/>
                      <a:ea typeface="+mn-ea"/>
                      <a:cs typeface="+mn-cs"/>
                      <a:hlinkClick r:id="rId3"/>
                    </a:rPr>
                    <a:t>What Is Product Management</a:t>
                  </a:r>
                  <a:r>
                    <a:rPr kumimoji="0" lang="en-CA" sz="1000" b="0" i="0" u="none" strike="noStrike" kern="1200" cap="none" spc="0" normalizeH="0" baseline="0" noProof="0" dirty="0">
                      <a:ln>
                        <a:noFill/>
                      </a:ln>
                      <a:solidFill>
                        <a:srgbClr val="333333"/>
                      </a:solidFill>
                      <a:effectLst/>
                      <a:uLnTx/>
                      <a:uFillTx/>
                      <a:latin typeface="Roboto Condensed Light" panose="020B0604020202020204" charset="0"/>
                      <a:ea typeface="+mn-ea"/>
                      <a:cs typeface="+mn-cs"/>
                    </a:rPr>
                    <a:t>?” </a:t>
                  </a:r>
                  <a:endParaRPr kumimoji="0" lang="en-CA" sz="1000" b="1" i="0" u="none" strike="noStrike" kern="1200" cap="none" spc="0" normalizeH="0" baseline="0" noProof="0" dirty="0">
                    <a:ln>
                      <a:noFill/>
                    </a:ln>
                    <a:solidFill>
                      <a:srgbClr val="333333"/>
                    </a:solidFill>
                    <a:effectLst/>
                    <a:uLnTx/>
                    <a:uFillTx/>
                    <a:latin typeface="Roboto Condensed Light" panose="020B0604020202020204" charset="0"/>
                    <a:ea typeface="+mn-ea"/>
                    <a:cs typeface="+mn-cs"/>
                  </a:endParaRPr>
                </a:p>
              </p:txBody>
            </p:sp>
            <p:grpSp>
              <p:nvGrpSpPr>
                <p:cNvPr id="176" name="Group 175">
                  <a:extLst>
                    <a:ext uri="{FF2B5EF4-FFF2-40B4-BE49-F238E27FC236}">
                      <a16:creationId xmlns:a16="http://schemas.microsoft.com/office/drawing/2014/main" id="{240EE1BF-C3E8-49C4-ADE8-B14AB5EC252E}"/>
                    </a:ext>
                  </a:extLst>
                </p:cNvPr>
                <p:cNvGrpSpPr/>
                <p:nvPr/>
              </p:nvGrpSpPr>
              <p:grpSpPr>
                <a:xfrm>
                  <a:off x="7493688" y="1738476"/>
                  <a:ext cx="1297439" cy="2106138"/>
                  <a:chOff x="7493688" y="1738476"/>
                  <a:chExt cx="1297439" cy="2106138"/>
                </a:xfrm>
              </p:grpSpPr>
              <p:sp>
                <p:nvSpPr>
                  <p:cNvPr id="177" name="TextBox 176">
                    <a:extLst>
                      <a:ext uri="{FF2B5EF4-FFF2-40B4-BE49-F238E27FC236}">
                        <a16:creationId xmlns:a16="http://schemas.microsoft.com/office/drawing/2014/main" id="{16E22533-DCB2-40B9-90DC-36FB8408826D}"/>
                      </a:ext>
                    </a:extLst>
                  </p:cNvPr>
                  <p:cNvSpPr txBox="1"/>
                  <p:nvPr/>
                </p:nvSpPr>
                <p:spPr>
                  <a:xfrm>
                    <a:off x="7493688" y="2810267"/>
                    <a:ext cx="1297439" cy="527493"/>
                  </a:xfrm>
                  <a:prstGeom prst="rect">
                    <a:avLst/>
                  </a:prstGeom>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200" b="1" i="0" u="none" strike="noStrike" kern="0" cap="none" spc="0" normalizeH="0" baseline="0" noProof="0" dirty="0">
                        <a:ln>
                          <a:noFill/>
                        </a:ln>
                        <a:solidFill>
                          <a:srgbClr val="243F54"/>
                        </a:solidFill>
                        <a:effectLst/>
                        <a:uLnTx/>
                        <a:uFillTx/>
                        <a:latin typeface="Roboto Condensed Light" panose="020B0604020202020204" charset="0"/>
                      </a:rPr>
                      <a:t>Business value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200" b="1" i="0" u="none" strike="noStrike" kern="0" cap="none" spc="0" normalizeH="0" baseline="0" noProof="0" dirty="0">
                        <a:ln>
                          <a:noFill/>
                        </a:ln>
                        <a:solidFill>
                          <a:srgbClr val="243F54"/>
                        </a:solidFill>
                        <a:effectLst/>
                        <a:uLnTx/>
                        <a:uFillTx/>
                        <a:latin typeface="Roboto Condensed Light" panose="020B0604020202020204" charset="0"/>
                      </a:rPr>
                      <a:t>realization</a:t>
                    </a:r>
                  </a:p>
                </p:txBody>
              </p:sp>
              <p:sp>
                <p:nvSpPr>
                  <p:cNvPr id="178" name="Rounded Rectangle 3">
                    <a:extLst>
                      <a:ext uri="{FF2B5EF4-FFF2-40B4-BE49-F238E27FC236}">
                        <a16:creationId xmlns:a16="http://schemas.microsoft.com/office/drawing/2014/main" id="{087B46BC-9AF0-4683-B5EE-AD22330EF9AC}"/>
                      </a:ext>
                    </a:extLst>
                  </p:cNvPr>
                  <p:cNvSpPr/>
                  <p:nvPr/>
                </p:nvSpPr>
                <p:spPr>
                  <a:xfrm>
                    <a:off x="7493688" y="2606917"/>
                    <a:ext cx="1297438" cy="1237697"/>
                  </a:xfrm>
                  <a:prstGeom prst="roundRect">
                    <a:avLst/>
                  </a:prstGeom>
                  <a:noFill/>
                  <a:ln w="57150" cap="flat" cmpd="sng" algn="ctr">
                    <a:solidFill>
                      <a:srgbClr val="96B8D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243F54"/>
                      </a:solidFill>
                      <a:effectLst/>
                      <a:uLnTx/>
                      <a:uFillTx/>
                      <a:latin typeface="Roboto Condensed Light" panose="020B0604020202020204" charset="0"/>
                      <a:ea typeface="+mn-ea"/>
                      <a:cs typeface="+mn-cs"/>
                    </a:endParaRPr>
                  </a:p>
                </p:txBody>
              </p:sp>
              <p:sp>
                <p:nvSpPr>
                  <p:cNvPr id="179" name="U-Turn Arrow 4">
                    <a:extLst>
                      <a:ext uri="{FF2B5EF4-FFF2-40B4-BE49-F238E27FC236}">
                        <a16:creationId xmlns:a16="http://schemas.microsoft.com/office/drawing/2014/main" id="{7CAD90AB-0D87-41A6-8EAF-C1313296471A}"/>
                      </a:ext>
                    </a:extLst>
                  </p:cNvPr>
                  <p:cNvSpPr/>
                  <p:nvPr/>
                </p:nvSpPr>
                <p:spPr>
                  <a:xfrm>
                    <a:off x="7711761" y="1738476"/>
                    <a:ext cx="861294" cy="859655"/>
                  </a:xfrm>
                  <a:prstGeom prst="uturnArrow">
                    <a:avLst>
                      <a:gd name="adj1" fmla="val 25000"/>
                      <a:gd name="adj2" fmla="val 25000"/>
                      <a:gd name="adj3" fmla="val 0"/>
                      <a:gd name="adj4" fmla="val 43750"/>
                      <a:gd name="adj5" fmla="val 75000"/>
                    </a:avLst>
                  </a:prstGeom>
                  <a:solidFill>
                    <a:srgbClr val="FFFFFF"/>
                  </a:solidFill>
                  <a:ln w="57150" cap="flat" cmpd="sng" algn="ctr">
                    <a:solidFill>
                      <a:srgbClr val="96B8D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333333"/>
                      </a:solidFill>
                      <a:effectLst/>
                      <a:uLnTx/>
                      <a:uFillTx/>
                      <a:latin typeface="Roboto Condensed Light" panose="020B0604020202020204" charset="0"/>
                      <a:ea typeface="+mn-ea"/>
                      <a:cs typeface="+mn-cs"/>
                    </a:endParaRPr>
                  </a:p>
                </p:txBody>
              </p:sp>
            </p:grpSp>
          </p:grpSp>
          <p:grpSp>
            <p:nvGrpSpPr>
              <p:cNvPr id="4" name="Group 3">
                <a:extLst>
                  <a:ext uri="{FF2B5EF4-FFF2-40B4-BE49-F238E27FC236}">
                    <a16:creationId xmlns:a16="http://schemas.microsoft.com/office/drawing/2014/main" id="{EE85C0AC-FE55-4506-8799-01E107763E33}"/>
                  </a:ext>
                </a:extLst>
              </p:cNvPr>
              <p:cNvGrpSpPr/>
              <p:nvPr/>
            </p:nvGrpSpPr>
            <p:grpSpPr>
              <a:xfrm>
                <a:off x="3540168" y="4025342"/>
                <a:ext cx="890436" cy="1579481"/>
                <a:chOff x="3582639" y="4333955"/>
                <a:chExt cx="890436" cy="1579481"/>
              </a:xfrm>
            </p:grpSpPr>
            <p:sp>
              <p:nvSpPr>
                <p:cNvPr id="180" name="Freeform 126">
                  <a:extLst>
                    <a:ext uri="{FF2B5EF4-FFF2-40B4-BE49-F238E27FC236}">
                      <a16:creationId xmlns:a16="http://schemas.microsoft.com/office/drawing/2014/main" id="{6A8DB88E-2620-4AE9-8DDD-BBAD895215CF}"/>
                    </a:ext>
                  </a:extLst>
                </p:cNvPr>
                <p:cNvSpPr/>
                <p:nvPr/>
              </p:nvSpPr>
              <p:spPr>
                <a:xfrm>
                  <a:off x="3582639" y="5515247"/>
                  <a:ext cx="890436" cy="398189"/>
                </a:xfrm>
                <a:custGeom>
                  <a:avLst/>
                  <a:gdLst>
                    <a:gd name="connsiteX0" fmla="*/ 0 w 2196061"/>
                    <a:gd name="connsiteY0" fmla="*/ 0 h 486373"/>
                    <a:gd name="connsiteX1" fmla="*/ 2196061 w 2196061"/>
                    <a:gd name="connsiteY1" fmla="*/ 0 h 486373"/>
                    <a:gd name="connsiteX2" fmla="*/ 2196061 w 2196061"/>
                    <a:gd name="connsiteY2" fmla="*/ 486373 h 486373"/>
                    <a:gd name="connsiteX3" fmla="*/ 0 w 2196061"/>
                    <a:gd name="connsiteY3" fmla="*/ 486373 h 486373"/>
                    <a:gd name="connsiteX4" fmla="*/ 0 w 2196061"/>
                    <a:gd name="connsiteY4" fmla="*/ 0 h 48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061" h="486373">
                      <a:moveTo>
                        <a:pt x="0" y="0"/>
                      </a:moveTo>
                      <a:lnTo>
                        <a:pt x="2196061" y="0"/>
                      </a:lnTo>
                      <a:lnTo>
                        <a:pt x="2196061" y="486373"/>
                      </a:lnTo>
                      <a:lnTo>
                        <a:pt x="0" y="486373"/>
                      </a:lnTo>
                      <a:lnTo>
                        <a:pt x="0" y="0"/>
                      </a:lnTo>
                      <a:close/>
                    </a:path>
                  </a:pathLst>
                </a:custGeom>
                <a:noFill/>
                <a:ln>
                  <a:noFill/>
                </a:ln>
                <a:effectLst/>
              </p:spPr>
              <p:txBody>
                <a:bodyPr spcFirstLastPara="0" vert="horz" wrap="square" lIns="0" tIns="0" rIns="0" bIns="0" numCol="1" spcCol="1270" anchor="ctr" anchorCtr="0">
                  <a:noAutofit/>
                </a:bodyPr>
                <a:lstStyle/>
                <a:p>
                  <a:pPr marL="0" marR="0" lvl="0" indent="0" defTabSz="622300" eaLnBrk="1" fontAlgn="auto" latinLnBrk="0" hangingPunct="1">
                    <a:lnSpc>
                      <a:spcPct val="90000"/>
                    </a:lnSpc>
                    <a:spcBef>
                      <a:spcPct val="0"/>
                    </a:spcBef>
                    <a:spcAft>
                      <a:spcPct val="35000"/>
                    </a:spcAft>
                    <a:buClrTx/>
                    <a:buSzTx/>
                    <a:buFontTx/>
                    <a:buNone/>
                    <a:tabLst/>
                    <a:defRPr/>
                  </a:pPr>
                  <a:r>
                    <a:rPr kumimoji="0" lang="en-CA" sz="1200" b="1" i="0" u="none" strike="noStrike" kern="0" cap="none" spc="0" normalizeH="0" baseline="0" noProof="0" dirty="0">
                      <a:ln>
                        <a:noFill/>
                      </a:ln>
                      <a:solidFill>
                        <a:srgbClr val="29475F"/>
                      </a:solidFill>
                      <a:effectLst/>
                      <a:uLnTx/>
                      <a:uFillTx/>
                      <a:latin typeface="Roboto Condensed Light" panose="020B0604020202020204" charset="0"/>
                      <a:ea typeface="+mn-ea"/>
                      <a:cs typeface="+mn-cs"/>
                    </a:rPr>
                    <a:t>Tiered product backlog</a:t>
                  </a:r>
                </a:p>
              </p:txBody>
            </p:sp>
            <p:grpSp>
              <p:nvGrpSpPr>
                <p:cNvPr id="181" name="Group 180">
                  <a:extLst>
                    <a:ext uri="{FF2B5EF4-FFF2-40B4-BE49-F238E27FC236}">
                      <a16:creationId xmlns:a16="http://schemas.microsoft.com/office/drawing/2014/main" id="{C0671260-8A01-4172-B6B2-0309AF11C330}"/>
                    </a:ext>
                  </a:extLst>
                </p:cNvPr>
                <p:cNvGrpSpPr/>
                <p:nvPr/>
              </p:nvGrpSpPr>
              <p:grpSpPr>
                <a:xfrm>
                  <a:off x="3765664" y="4333955"/>
                  <a:ext cx="507333" cy="1249298"/>
                  <a:chOff x="1079275" y="1658199"/>
                  <a:chExt cx="2016366" cy="4965257"/>
                </a:xfrm>
              </p:grpSpPr>
              <p:grpSp>
                <p:nvGrpSpPr>
                  <p:cNvPr id="182" name="Group 181">
                    <a:extLst>
                      <a:ext uri="{FF2B5EF4-FFF2-40B4-BE49-F238E27FC236}">
                        <a16:creationId xmlns:a16="http://schemas.microsoft.com/office/drawing/2014/main" id="{085DA545-461F-4D36-A627-60644D89820E}"/>
                      </a:ext>
                    </a:extLst>
                  </p:cNvPr>
                  <p:cNvGrpSpPr/>
                  <p:nvPr/>
                </p:nvGrpSpPr>
                <p:grpSpPr>
                  <a:xfrm>
                    <a:off x="1104012" y="4769202"/>
                    <a:ext cx="1953156" cy="1854254"/>
                    <a:chOff x="9167341" y="3945732"/>
                    <a:chExt cx="2196878" cy="1899435"/>
                  </a:xfrm>
                </p:grpSpPr>
                <p:grpSp>
                  <p:nvGrpSpPr>
                    <p:cNvPr id="234" name="Group 233">
                      <a:extLst>
                        <a:ext uri="{FF2B5EF4-FFF2-40B4-BE49-F238E27FC236}">
                          <a16:creationId xmlns:a16="http://schemas.microsoft.com/office/drawing/2014/main" id="{B379518F-5593-476B-8EAC-416BBB623CB7}"/>
                        </a:ext>
                      </a:extLst>
                    </p:cNvPr>
                    <p:cNvGrpSpPr/>
                    <p:nvPr/>
                  </p:nvGrpSpPr>
                  <p:grpSpPr>
                    <a:xfrm>
                      <a:off x="9167341" y="3945732"/>
                      <a:ext cx="2196878" cy="1899435"/>
                      <a:chOff x="4094667" y="3883635"/>
                      <a:chExt cx="2196878" cy="1899435"/>
                    </a:xfrm>
                  </p:grpSpPr>
                  <p:grpSp>
                    <p:nvGrpSpPr>
                      <p:cNvPr id="239" name="Group 238">
                        <a:extLst>
                          <a:ext uri="{FF2B5EF4-FFF2-40B4-BE49-F238E27FC236}">
                            <a16:creationId xmlns:a16="http://schemas.microsoft.com/office/drawing/2014/main" id="{2AC109A0-D657-4CB5-B997-93B4618211CB}"/>
                          </a:ext>
                        </a:extLst>
                      </p:cNvPr>
                      <p:cNvGrpSpPr/>
                      <p:nvPr/>
                    </p:nvGrpSpPr>
                    <p:grpSpPr>
                      <a:xfrm>
                        <a:off x="4094667" y="4254804"/>
                        <a:ext cx="2191747" cy="1528266"/>
                        <a:chOff x="9013793" y="7690035"/>
                        <a:chExt cx="6350065" cy="3655638"/>
                      </a:xfrm>
                    </p:grpSpPr>
                    <p:sp>
                      <p:nvSpPr>
                        <p:cNvPr id="246" name="Freeform 1">
                          <a:extLst>
                            <a:ext uri="{FF2B5EF4-FFF2-40B4-BE49-F238E27FC236}">
                              <a16:creationId xmlns:a16="http://schemas.microsoft.com/office/drawing/2014/main" id="{68575171-AAEB-430F-9E50-FACEBC355D08}"/>
                            </a:ext>
                          </a:extLst>
                        </p:cNvPr>
                        <p:cNvSpPr>
                          <a:spLocks noChangeArrowheads="1"/>
                        </p:cNvSpPr>
                        <p:nvPr/>
                      </p:nvSpPr>
                      <p:spPr bwMode="auto">
                        <a:xfrm>
                          <a:off x="9013796" y="7690035"/>
                          <a:ext cx="6350062" cy="3106915"/>
                        </a:xfrm>
                        <a:custGeom>
                          <a:avLst/>
                          <a:gdLst>
                            <a:gd name="T0" fmla="*/ 3701 w 7401"/>
                            <a:gd name="T1" fmla="*/ 0 h 3621"/>
                            <a:gd name="T2" fmla="*/ 7400 w 7401"/>
                            <a:gd name="T3" fmla="*/ 1810 h 3621"/>
                            <a:gd name="T4" fmla="*/ 3701 w 7401"/>
                            <a:gd name="T5" fmla="*/ 3620 h 3621"/>
                            <a:gd name="T6" fmla="*/ 0 w 7401"/>
                            <a:gd name="T7" fmla="*/ 1810 h 3621"/>
                            <a:gd name="T8" fmla="*/ 3701 w 7401"/>
                            <a:gd name="T9" fmla="*/ 0 h 3621"/>
                          </a:gdLst>
                          <a:ahLst/>
                          <a:cxnLst>
                            <a:cxn ang="0">
                              <a:pos x="T0" y="T1"/>
                            </a:cxn>
                            <a:cxn ang="0">
                              <a:pos x="T2" y="T3"/>
                            </a:cxn>
                            <a:cxn ang="0">
                              <a:pos x="T4" y="T5"/>
                            </a:cxn>
                            <a:cxn ang="0">
                              <a:pos x="T6" y="T7"/>
                            </a:cxn>
                            <a:cxn ang="0">
                              <a:pos x="T8" y="T9"/>
                            </a:cxn>
                          </a:cxnLst>
                          <a:rect l="0" t="0" r="r" b="b"/>
                          <a:pathLst>
                            <a:path w="7401" h="3621">
                              <a:moveTo>
                                <a:pt x="3701" y="0"/>
                              </a:moveTo>
                              <a:lnTo>
                                <a:pt x="7400" y="1810"/>
                              </a:lnTo>
                              <a:lnTo>
                                <a:pt x="3701" y="3620"/>
                              </a:lnTo>
                              <a:lnTo>
                                <a:pt x="0" y="1810"/>
                              </a:lnTo>
                              <a:lnTo>
                                <a:pt x="3701" y="0"/>
                              </a:lnTo>
                            </a:path>
                          </a:pathLst>
                        </a:custGeom>
                        <a:solidFill>
                          <a:schemeClr val="bg1">
                            <a:lumMod val="5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47" name="Freeform 2">
                          <a:extLst>
                            <a:ext uri="{FF2B5EF4-FFF2-40B4-BE49-F238E27FC236}">
                              <a16:creationId xmlns:a16="http://schemas.microsoft.com/office/drawing/2014/main" id="{0EA97FBB-C420-4E34-8AA1-4546D4BAF135}"/>
                            </a:ext>
                          </a:extLst>
                        </p:cNvPr>
                        <p:cNvSpPr>
                          <a:spLocks noChangeArrowheads="1"/>
                        </p:cNvSpPr>
                        <p:nvPr/>
                      </p:nvSpPr>
                      <p:spPr bwMode="auto">
                        <a:xfrm>
                          <a:off x="12188825" y="9245385"/>
                          <a:ext cx="3175033" cy="2100288"/>
                        </a:xfrm>
                        <a:custGeom>
                          <a:avLst/>
                          <a:gdLst>
                            <a:gd name="T0" fmla="*/ 3699 w 3700"/>
                            <a:gd name="T1" fmla="*/ 0 h 2446"/>
                            <a:gd name="T2" fmla="*/ 3699 w 3700"/>
                            <a:gd name="T3" fmla="*/ 635 h 2446"/>
                            <a:gd name="T4" fmla="*/ 0 w 3700"/>
                            <a:gd name="T5" fmla="*/ 2445 h 2446"/>
                            <a:gd name="T6" fmla="*/ 0 w 3700"/>
                            <a:gd name="T7" fmla="*/ 1810 h 2446"/>
                            <a:gd name="T8" fmla="*/ 3699 w 3700"/>
                            <a:gd name="T9" fmla="*/ 0 h 2446"/>
                          </a:gdLst>
                          <a:ahLst/>
                          <a:cxnLst>
                            <a:cxn ang="0">
                              <a:pos x="T0" y="T1"/>
                            </a:cxn>
                            <a:cxn ang="0">
                              <a:pos x="T2" y="T3"/>
                            </a:cxn>
                            <a:cxn ang="0">
                              <a:pos x="T4" y="T5"/>
                            </a:cxn>
                            <a:cxn ang="0">
                              <a:pos x="T6" y="T7"/>
                            </a:cxn>
                            <a:cxn ang="0">
                              <a:pos x="T8" y="T9"/>
                            </a:cxn>
                          </a:cxnLst>
                          <a:rect l="0" t="0" r="r" b="b"/>
                          <a:pathLst>
                            <a:path w="3700" h="2446">
                              <a:moveTo>
                                <a:pt x="3699" y="0"/>
                              </a:moveTo>
                              <a:lnTo>
                                <a:pt x="3699" y="635"/>
                              </a:lnTo>
                              <a:lnTo>
                                <a:pt x="0" y="2445"/>
                              </a:lnTo>
                              <a:lnTo>
                                <a:pt x="0" y="1810"/>
                              </a:lnTo>
                              <a:lnTo>
                                <a:pt x="3699" y="0"/>
                              </a:lnTo>
                            </a:path>
                          </a:pathLst>
                        </a:custGeom>
                        <a:solidFill>
                          <a:schemeClr val="bg1">
                            <a:lumMod val="7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48" name="Freeform 3">
                          <a:extLst>
                            <a:ext uri="{FF2B5EF4-FFF2-40B4-BE49-F238E27FC236}">
                              <a16:creationId xmlns:a16="http://schemas.microsoft.com/office/drawing/2014/main" id="{A044E7F4-92A7-43D1-BDE0-D43A4BA4135F}"/>
                            </a:ext>
                          </a:extLst>
                        </p:cNvPr>
                        <p:cNvSpPr>
                          <a:spLocks noChangeArrowheads="1"/>
                        </p:cNvSpPr>
                        <p:nvPr/>
                      </p:nvSpPr>
                      <p:spPr bwMode="auto">
                        <a:xfrm>
                          <a:off x="9013793" y="9245385"/>
                          <a:ext cx="3178816" cy="2100288"/>
                        </a:xfrm>
                        <a:custGeom>
                          <a:avLst/>
                          <a:gdLst>
                            <a:gd name="T0" fmla="*/ 3701 w 3702"/>
                            <a:gd name="T1" fmla="*/ 1810 h 2446"/>
                            <a:gd name="T2" fmla="*/ 3701 w 3702"/>
                            <a:gd name="T3" fmla="*/ 2445 h 2446"/>
                            <a:gd name="T4" fmla="*/ 0 w 3702"/>
                            <a:gd name="T5" fmla="*/ 635 h 2446"/>
                            <a:gd name="T6" fmla="*/ 0 w 3702"/>
                            <a:gd name="T7" fmla="*/ 0 h 2446"/>
                            <a:gd name="T8" fmla="*/ 3701 w 3702"/>
                            <a:gd name="T9" fmla="*/ 1810 h 2446"/>
                          </a:gdLst>
                          <a:ahLst/>
                          <a:cxnLst>
                            <a:cxn ang="0">
                              <a:pos x="T0" y="T1"/>
                            </a:cxn>
                            <a:cxn ang="0">
                              <a:pos x="T2" y="T3"/>
                            </a:cxn>
                            <a:cxn ang="0">
                              <a:pos x="T4" y="T5"/>
                            </a:cxn>
                            <a:cxn ang="0">
                              <a:pos x="T6" y="T7"/>
                            </a:cxn>
                            <a:cxn ang="0">
                              <a:pos x="T8" y="T9"/>
                            </a:cxn>
                          </a:cxnLst>
                          <a:rect l="0" t="0" r="r" b="b"/>
                          <a:pathLst>
                            <a:path w="3702" h="2446">
                              <a:moveTo>
                                <a:pt x="3701" y="1810"/>
                              </a:moveTo>
                              <a:lnTo>
                                <a:pt x="3701" y="2445"/>
                              </a:lnTo>
                              <a:lnTo>
                                <a:pt x="0" y="635"/>
                              </a:lnTo>
                              <a:lnTo>
                                <a:pt x="0" y="0"/>
                              </a:lnTo>
                              <a:lnTo>
                                <a:pt x="3701" y="1810"/>
                              </a:lnTo>
                            </a:path>
                          </a:pathLst>
                        </a:custGeom>
                        <a:solidFill>
                          <a:schemeClr val="bg1">
                            <a:lumMod val="6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grpSp>
                  <p:grpSp>
                    <p:nvGrpSpPr>
                      <p:cNvPr id="240" name="Group 239">
                        <a:extLst>
                          <a:ext uri="{FF2B5EF4-FFF2-40B4-BE49-F238E27FC236}">
                            <a16:creationId xmlns:a16="http://schemas.microsoft.com/office/drawing/2014/main" id="{25CFB4A9-8512-4EFD-BDDB-F0187C930C3B}"/>
                          </a:ext>
                        </a:extLst>
                      </p:cNvPr>
                      <p:cNvGrpSpPr/>
                      <p:nvPr/>
                    </p:nvGrpSpPr>
                    <p:grpSpPr>
                      <a:xfrm>
                        <a:off x="4099687" y="3883635"/>
                        <a:ext cx="2191858" cy="1555569"/>
                        <a:chOff x="9013793" y="7690035"/>
                        <a:chExt cx="6350387" cy="3720947"/>
                      </a:xfrm>
                    </p:grpSpPr>
                    <p:sp>
                      <p:nvSpPr>
                        <p:cNvPr id="241" name="Freeform 1">
                          <a:extLst>
                            <a:ext uri="{FF2B5EF4-FFF2-40B4-BE49-F238E27FC236}">
                              <a16:creationId xmlns:a16="http://schemas.microsoft.com/office/drawing/2014/main" id="{52590B62-1D4C-421D-89C0-561C6AC635DC}"/>
                            </a:ext>
                          </a:extLst>
                        </p:cNvPr>
                        <p:cNvSpPr>
                          <a:spLocks noChangeArrowheads="1"/>
                        </p:cNvSpPr>
                        <p:nvPr/>
                      </p:nvSpPr>
                      <p:spPr bwMode="auto">
                        <a:xfrm>
                          <a:off x="9013796" y="7690035"/>
                          <a:ext cx="6350062" cy="3106915"/>
                        </a:xfrm>
                        <a:custGeom>
                          <a:avLst/>
                          <a:gdLst>
                            <a:gd name="T0" fmla="*/ 3701 w 7401"/>
                            <a:gd name="T1" fmla="*/ 0 h 3621"/>
                            <a:gd name="T2" fmla="*/ 7400 w 7401"/>
                            <a:gd name="T3" fmla="*/ 1810 h 3621"/>
                            <a:gd name="T4" fmla="*/ 3701 w 7401"/>
                            <a:gd name="T5" fmla="*/ 3620 h 3621"/>
                            <a:gd name="T6" fmla="*/ 0 w 7401"/>
                            <a:gd name="T7" fmla="*/ 1810 h 3621"/>
                            <a:gd name="T8" fmla="*/ 3701 w 7401"/>
                            <a:gd name="T9" fmla="*/ 0 h 3621"/>
                          </a:gdLst>
                          <a:ahLst/>
                          <a:cxnLst>
                            <a:cxn ang="0">
                              <a:pos x="T0" y="T1"/>
                            </a:cxn>
                            <a:cxn ang="0">
                              <a:pos x="T2" y="T3"/>
                            </a:cxn>
                            <a:cxn ang="0">
                              <a:pos x="T4" y="T5"/>
                            </a:cxn>
                            <a:cxn ang="0">
                              <a:pos x="T6" y="T7"/>
                            </a:cxn>
                            <a:cxn ang="0">
                              <a:pos x="T8" y="T9"/>
                            </a:cxn>
                          </a:cxnLst>
                          <a:rect l="0" t="0" r="r" b="b"/>
                          <a:pathLst>
                            <a:path w="7401" h="3621">
                              <a:moveTo>
                                <a:pt x="3701" y="0"/>
                              </a:moveTo>
                              <a:lnTo>
                                <a:pt x="7400" y="1810"/>
                              </a:lnTo>
                              <a:lnTo>
                                <a:pt x="3701" y="3620"/>
                              </a:lnTo>
                              <a:lnTo>
                                <a:pt x="0" y="1810"/>
                              </a:lnTo>
                              <a:lnTo>
                                <a:pt x="3701" y="0"/>
                              </a:lnTo>
                            </a:path>
                          </a:pathLst>
                        </a:custGeom>
                        <a:solidFill>
                          <a:schemeClr val="bg1">
                            <a:lumMod val="5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42" name="Freeform 2">
                          <a:extLst>
                            <a:ext uri="{FF2B5EF4-FFF2-40B4-BE49-F238E27FC236}">
                              <a16:creationId xmlns:a16="http://schemas.microsoft.com/office/drawing/2014/main" id="{23F46027-B359-42F8-9C01-FDDF554398B0}"/>
                            </a:ext>
                          </a:extLst>
                        </p:cNvPr>
                        <p:cNvSpPr>
                          <a:spLocks noChangeArrowheads="1"/>
                        </p:cNvSpPr>
                        <p:nvPr/>
                      </p:nvSpPr>
                      <p:spPr bwMode="auto">
                        <a:xfrm>
                          <a:off x="12188825" y="9245385"/>
                          <a:ext cx="3175033" cy="2100288"/>
                        </a:xfrm>
                        <a:custGeom>
                          <a:avLst/>
                          <a:gdLst>
                            <a:gd name="T0" fmla="*/ 3699 w 3700"/>
                            <a:gd name="T1" fmla="*/ 0 h 2446"/>
                            <a:gd name="T2" fmla="*/ 3699 w 3700"/>
                            <a:gd name="T3" fmla="*/ 635 h 2446"/>
                            <a:gd name="T4" fmla="*/ 0 w 3700"/>
                            <a:gd name="T5" fmla="*/ 2445 h 2446"/>
                            <a:gd name="T6" fmla="*/ 0 w 3700"/>
                            <a:gd name="T7" fmla="*/ 1810 h 2446"/>
                            <a:gd name="T8" fmla="*/ 3699 w 3700"/>
                            <a:gd name="T9" fmla="*/ 0 h 2446"/>
                          </a:gdLst>
                          <a:ahLst/>
                          <a:cxnLst>
                            <a:cxn ang="0">
                              <a:pos x="T0" y="T1"/>
                            </a:cxn>
                            <a:cxn ang="0">
                              <a:pos x="T2" y="T3"/>
                            </a:cxn>
                            <a:cxn ang="0">
                              <a:pos x="T4" y="T5"/>
                            </a:cxn>
                            <a:cxn ang="0">
                              <a:pos x="T6" y="T7"/>
                            </a:cxn>
                            <a:cxn ang="0">
                              <a:pos x="T8" y="T9"/>
                            </a:cxn>
                          </a:cxnLst>
                          <a:rect l="0" t="0" r="r" b="b"/>
                          <a:pathLst>
                            <a:path w="3700" h="2446">
                              <a:moveTo>
                                <a:pt x="3699" y="0"/>
                              </a:moveTo>
                              <a:lnTo>
                                <a:pt x="3699" y="635"/>
                              </a:lnTo>
                              <a:lnTo>
                                <a:pt x="0" y="2445"/>
                              </a:lnTo>
                              <a:lnTo>
                                <a:pt x="0" y="1810"/>
                              </a:lnTo>
                              <a:lnTo>
                                <a:pt x="3699" y="0"/>
                              </a:lnTo>
                            </a:path>
                          </a:pathLst>
                        </a:custGeom>
                        <a:solidFill>
                          <a:schemeClr val="bg1">
                            <a:lumMod val="7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43" name="Freeform 3">
                          <a:extLst>
                            <a:ext uri="{FF2B5EF4-FFF2-40B4-BE49-F238E27FC236}">
                              <a16:creationId xmlns:a16="http://schemas.microsoft.com/office/drawing/2014/main" id="{07ACDCC9-5D10-4861-A278-278E9ECA55BF}"/>
                            </a:ext>
                          </a:extLst>
                        </p:cNvPr>
                        <p:cNvSpPr>
                          <a:spLocks noChangeArrowheads="1"/>
                        </p:cNvSpPr>
                        <p:nvPr/>
                      </p:nvSpPr>
                      <p:spPr bwMode="auto">
                        <a:xfrm>
                          <a:off x="9013793" y="9245385"/>
                          <a:ext cx="3178816" cy="2100288"/>
                        </a:xfrm>
                        <a:custGeom>
                          <a:avLst/>
                          <a:gdLst>
                            <a:gd name="T0" fmla="*/ 3701 w 3702"/>
                            <a:gd name="T1" fmla="*/ 1810 h 2446"/>
                            <a:gd name="T2" fmla="*/ 3701 w 3702"/>
                            <a:gd name="T3" fmla="*/ 2445 h 2446"/>
                            <a:gd name="T4" fmla="*/ 0 w 3702"/>
                            <a:gd name="T5" fmla="*/ 635 h 2446"/>
                            <a:gd name="T6" fmla="*/ 0 w 3702"/>
                            <a:gd name="T7" fmla="*/ 0 h 2446"/>
                            <a:gd name="T8" fmla="*/ 3701 w 3702"/>
                            <a:gd name="T9" fmla="*/ 1810 h 2446"/>
                          </a:gdLst>
                          <a:ahLst/>
                          <a:cxnLst>
                            <a:cxn ang="0">
                              <a:pos x="T0" y="T1"/>
                            </a:cxn>
                            <a:cxn ang="0">
                              <a:pos x="T2" y="T3"/>
                            </a:cxn>
                            <a:cxn ang="0">
                              <a:pos x="T4" y="T5"/>
                            </a:cxn>
                            <a:cxn ang="0">
                              <a:pos x="T6" y="T7"/>
                            </a:cxn>
                            <a:cxn ang="0">
                              <a:pos x="T8" y="T9"/>
                            </a:cxn>
                          </a:cxnLst>
                          <a:rect l="0" t="0" r="r" b="b"/>
                          <a:pathLst>
                            <a:path w="3702" h="2446">
                              <a:moveTo>
                                <a:pt x="3701" y="1810"/>
                              </a:moveTo>
                              <a:lnTo>
                                <a:pt x="3701" y="2445"/>
                              </a:lnTo>
                              <a:lnTo>
                                <a:pt x="0" y="635"/>
                              </a:lnTo>
                              <a:lnTo>
                                <a:pt x="0" y="0"/>
                              </a:lnTo>
                              <a:lnTo>
                                <a:pt x="3701" y="1810"/>
                              </a:lnTo>
                            </a:path>
                          </a:pathLst>
                        </a:custGeom>
                        <a:solidFill>
                          <a:schemeClr val="bg1">
                            <a:lumMod val="6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44" name="Freeform 2">
                          <a:extLst>
                            <a:ext uri="{FF2B5EF4-FFF2-40B4-BE49-F238E27FC236}">
                              <a16:creationId xmlns:a16="http://schemas.microsoft.com/office/drawing/2014/main" id="{262C2964-C54A-4D3C-B4C8-885A7AD0B7B3}"/>
                            </a:ext>
                          </a:extLst>
                        </p:cNvPr>
                        <p:cNvSpPr>
                          <a:spLocks noChangeArrowheads="1"/>
                        </p:cNvSpPr>
                        <p:nvPr/>
                      </p:nvSpPr>
                      <p:spPr bwMode="auto">
                        <a:xfrm>
                          <a:off x="12189146" y="9310694"/>
                          <a:ext cx="3175034" cy="2100288"/>
                        </a:xfrm>
                        <a:custGeom>
                          <a:avLst/>
                          <a:gdLst>
                            <a:gd name="T0" fmla="*/ 3699 w 3700"/>
                            <a:gd name="T1" fmla="*/ 0 h 2446"/>
                            <a:gd name="T2" fmla="*/ 3699 w 3700"/>
                            <a:gd name="T3" fmla="*/ 635 h 2446"/>
                            <a:gd name="T4" fmla="*/ 0 w 3700"/>
                            <a:gd name="T5" fmla="*/ 2445 h 2446"/>
                            <a:gd name="T6" fmla="*/ 0 w 3700"/>
                            <a:gd name="T7" fmla="*/ 1810 h 2446"/>
                            <a:gd name="T8" fmla="*/ 3699 w 3700"/>
                            <a:gd name="T9" fmla="*/ 0 h 2446"/>
                          </a:gdLst>
                          <a:ahLst/>
                          <a:cxnLst>
                            <a:cxn ang="0">
                              <a:pos x="T0" y="T1"/>
                            </a:cxn>
                            <a:cxn ang="0">
                              <a:pos x="T2" y="T3"/>
                            </a:cxn>
                            <a:cxn ang="0">
                              <a:pos x="T4" y="T5"/>
                            </a:cxn>
                            <a:cxn ang="0">
                              <a:pos x="T6" y="T7"/>
                            </a:cxn>
                            <a:cxn ang="0">
                              <a:pos x="T8" y="T9"/>
                            </a:cxn>
                          </a:cxnLst>
                          <a:rect l="0" t="0" r="r" b="b"/>
                          <a:pathLst>
                            <a:path w="3700" h="2446">
                              <a:moveTo>
                                <a:pt x="3699" y="0"/>
                              </a:moveTo>
                              <a:lnTo>
                                <a:pt x="3699" y="635"/>
                              </a:lnTo>
                              <a:lnTo>
                                <a:pt x="0" y="2445"/>
                              </a:lnTo>
                              <a:lnTo>
                                <a:pt x="0" y="1810"/>
                              </a:lnTo>
                              <a:lnTo>
                                <a:pt x="3699" y="0"/>
                              </a:lnTo>
                            </a:path>
                          </a:pathLst>
                        </a:custGeom>
                        <a:solidFill>
                          <a:schemeClr val="bg1">
                            <a:lumMod val="7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45" name="Freeform 3">
                          <a:extLst>
                            <a:ext uri="{FF2B5EF4-FFF2-40B4-BE49-F238E27FC236}">
                              <a16:creationId xmlns:a16="http://schemas.microsoft.com/office/drawing/2014/main" id="{D1EF8DA1-E345-4315-BEB4-4159AF01943A}"/>
                            </a:ext>
                          </a:extLst>
                        </p:cNvPr>
                        <p:cNvSpPr>
                          <a:spLocks noChangeArrowheads="1"/>
                        </p:cNvSpPr>
                        <p:nvPr/>
                      </p:nvSpPr>
                      <p:spPr bwMode="auto">
                        <a:xfrm>
                          <a:off x="9014115" y="9310694"/>
                          <a:ext cx="3178815" cy="2100288"/>
                        </a:xfrm>
                        <a:custGeom>
                          <a:avLst/>
                          <a:gdLst>
                            <a:gd name="T0" fmla="*/ 3701 w 3702"/>
                            <a:gd name="T1" fmla="*/ 1810 h 2446"/>
                            <a:gd name="T2" fmla="*/ 3701 w 3702"/>
                            <a:gd name="T3" fmla="*/ 2445 h 2446"/>
                            <a:gd name="T4" fmla="*/ 0 w 3702"/>
                            <a:gd name="T5" fmla="*/ 635 h 2446"/>
                            <a:gd name="T6" fmla="*/ 0 w 3702"/>
                            <a:gd name="T7" fmla="*/ 0 h 2446"/>
                            <a:gd name="T8" fmla="*/ 3701 w 3702"/>
                            <a:gd name="T9" fmla="*/ 1810 h 2446"/>
                          </a:gdLst>
                          <a:ahLst/>
                          <a:cxnLst>
                            <a:cxn ang="0">
                              <a:pos x="T0" y="T1"/>
                            </a:cxn>
                            <a:cxn ang="0">
                              <a:pos x="T2" y="T3"/>
                            </a:cxn>
                            <a:cxn ang="0">
                              <a:pos x="T4" y="T5"/>
                            </a:cxn>
                            <a:cxn ang="0">
                              <a:pos x="T6" y="T7"/>
                            </a:cxn>
                            <a:cxn ang="0">
                              <a:pos x="T8" y="T9"/>
                            </a:cxn>
                          </a:cxnLst>
                          <a:rect l="0" t="0" r="r" b="b"/>
                          <a:pathLst>
                            <a:path w="3702" h="2446">
                              <a:moveTo>
                                <a:pt x="3701" y="1810"/>
                              </a:moveTo>
                              <a:lnTo>
                                <a:pt x="3701" y="2445"/>
                              </a:lnTo>
                              <a:lnTo>
                                <a:pt x="0" y="635"/>
                              </a:lnTo>
                              <a:lnTo>
                                <a:pt x="0" y="0"/>
                              </a:lnTo>
                              <a:lnTo>
                                <a:pt x="3701" y="1810"/>
                              </a:lnTo>
                            </a:path>
                          </a:pathLst>
                        </a:custGeom>
                        <a:solidFill>
                          <a:schemeClr val="bg1">
                            <a:lumMod val="6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grpSp>
                </p:grpSp>
                <p:sp>
                  <p:nvSpPr>
                    <p:cNvPr id="235" name="Rectangle 234">
                      <a:extLst>
                        <a:ext uri="{FF2B5EF4-FFF2-40B4-BE49-F238E27FC236}">
                          <a16:creationId xmlns:a16="http://schemas.microsoft.com/office/drawing/2014/main" id="{D04C91B4-D46E-4BE9-9169-C507D7CC768E}"/>
                        </a:ext>
                      </a:extLst>
                    </p:cNvPr>
                    <p:cNvSpPr/>
                    <p:nvPr/>
                  </p:nvSpPr>
                  <p:spPr>
                    <a:xfrm rot="19691976" flipV="1">
                      <a:off x="9468009" y="4382566"/>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23000"/>
                      </a:schemeClr>
                    </a:solidFill>
                    <a:ln>
                      <a:solidFill>
                        <a:schemeClr val="tx1">
                          <a:alpha val="23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sp>
                  <p:nvSpPr>
                    <p:cNvPr id="236" name="Rectangle 235">
                      <a:extLst>
                        <a:ext uri="{FF2B5EF4-FFF2-40B4-BE49-F238E27FC236}">
                          <a16:creationId xmlns:a16="http://schemas.microsoft.com/office/drawing/2014/main" id="{60793B6B-2DF7-403D-873A-79095AE55951}"/>
                        </a:ext>
                      </a:extLst>
                    </p:cNvPr>
                    <p:cNvSpPr/>
                    <p:nvPr/>
                  </p:nvSpPr>
                  <p:spPr>
                    <a:xfrm rot="19691976" flipV="1">
                      <a:off x="9681642" y="4516574"/>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23000"/>
                      </a:schemeClr>
                    </a:solidFill>
                    <a:ln>
                      <a:solidFill>
                        <a:schemeClr val="tx1">
                          <a:alpha val="23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sp>
                  <p:nvSpPr>
                    <p:cNvPr id="237" name="Rectangle 236">
                      <a:extLst>
                        <a:ext uri="{FF2B5EF4-FFF2-40B4-BE49-F238E27FC236}">
                          <a16:creationId xmlns:a16="http://schemas.microsoft.com/office/drawing/2014/main" id="{AF50BD3C-9A2C-4653-B844-60601CBCCCA9}"/>
                        </a:ext>
                      </a:extLst>
                    </p:cNvPr>
                    <p:cNvSpPr/>
                    <p:nvPr/>
                  </p:nvSpPr>
                  <p:spPr>
                    <a:xfrm rot="19691976" flipV="1">
                      <a:off x="9876023" y="4648527"/>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23000"/>
                      </a:schemeClr>
                    </a:solidFill>
                    <a:ln>
                      <a:solidFill>
                        <a:schemeClr val="tx1">
                          <a:alpha val="23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sp>
                  <p:nvSpPr>
                    <p:cNvPr id="238" name="Rectangle 237">
                      <a:extLst>
                        <a:ext uri="{FF2B5EF4-FFF2-40B4-BE49-F238E27FC236}">
                          <a16:creationId xmlns:a16="http://schemas.microsoft.com/office/drawing/2014/main" id="{8CD5C7DC-9BEF-4A36-8909-1E5D9A4CE10E}"/>
                        </a:ext>
                      </a:extLst>
                    </p:cNvPr>
                    <p:cNvSpPr/>
                    <p:nvPr/>
                  </p:nvSpPr>
                  <p:spPr>
                    <a:xfrm rot="19691976" flipV="1">
                      <a:off x="10072989" y="4792785"/>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23000"/>
                      </a:schemeClr>
                    </a:solidFill>
                    <a:ln>
                      <a:solidFill>
                        <a:schemeClr val="tx1">
                          <a:alpha val="23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grpSp>
              <p:grpSp>
                <p:nvGrpSpPr>
                  <p:cNvPr id="183" name="Group 182">
                    <a:extLst>
                      <a:ext uri="{FF2B5EF4-FFF2-40B4-BE49-F238E27FC236}">
                        <a16:creationId xmlns:a16="http://schemas.microsoft.com/office/drawing/2014/main" id="{13397AC4-4E34-44A9-A50D-8657E47EBF97}"/>
                      </a:ext>
                    </a:extLst>
                  </p:cNvPr>
                  <p:cNvGrpSpPr/>
                  <p:nvPr/>
                </p:nvGrpSpPr>
                <p:grpSpPr>
                  <a:xfrm>
                    <a:off x="1120456" y="3896368"/>
                    <a:ext cx="1961199" cy="1874329"/>
                    <a:chOff x="4896249" y="2011917"/>
                    <a:chExt cx="2205925" cy="1920000"/>
                  </a:xfrm>
                </p:grpSpPr>
                <p:grpSp>
                  <p:nvGrpSpPr>
                    <p:cNvPr id="220" name="Group 219">
                      <a:extLst>
                        <a:ext uri="{FF2B5EF4-FFF2-40B4-BE49-F238E27FC236}">
                          <a16:creationId xmlns:a16="http://schemas.microsoft.com/office/drawing/2014/main" id="{F0B0028E-4A89-4559-96ED-9AA391DCE42E}"/>
                        </a:ext>
                      </a:extLst>
                    </p:cNvPr>
                    <p:cNvGrpSpPr/>
                    <p:nvPr/>
                  </p:nvGrpSpPr>
                  <p:grpSpPr>
                    <a:xfrm>
                      <a:off x="4896249" y="2011917"/>
                      <a:ext cx="2205925" cy="1920000"/>
                      <a:chOff x="7334479" y="1793880"/>
                      <a:chExt cx="2205925" cy="1920000"/>
                    </a:xfrm>
                  </p:grpSpPr>
                  <p:grpSp>
                    <p:nvGrpSpPr>
                      <p:cNvPr id="226" name="Group 225">
                        <a:extLst>
                          <a:ext uri="{FF2B5EF4-FFF2-40B4-BE49-F238E27FC236}">
                            <a16:creationId xmlns:a16="http://schemas.microsoft.com/office/drawing/2014/main" id="{053E9B54-5F87-44C0-B5ED-BD15A967EE69}"/>
                          </a:ext>
                        </a:extLst>
                      </p:cNvPr>
                      <p:cNvGrpSpPr/>
                      <p:nvPr/>
                    </p:nvGrpSpPr>
                    <p:grpSpPr>
                      <a:xfrm>
                        <a:off x="7334479" y="2206821"/>
                        <a:ext cx="2205838" cy="1507059"/>
                        <a:chOff x="9031287" y="8812076"/>
                        <a:chExt cx="6390890" cy="3604913"/>
                      </a:xfrm>
                    </p:grpSpPr>
                    <p:sp>
                      <p:nvSpPr>
                        <p:cNvPr id="231" name="Freeform 1">
                          <a:extLst>
                            <a:ext uri="{FF2B5EF4-FFF2-40B4-BE49-F238E27FC236}">
                              <a16:creationId xmlns:a16="http://schemas.microsoft.com/office/drawing/2014/main" id="{18A1D8B2-D8CC-4ABC-A170-3D6B5FDF2071}"/>
                            </a:ext>
                          </a:extLst>
                        </p:cNvPr>
                        <p:cNvSpPr>
                          <a:spLocks noChangeArrowheads="1"/>
                        </p:cNvSpPr>
                        <p:nvPr/>
                      </p:nvSpPr>
                      <p:spPr bwMode="auto">
                        <a:xfrm>
                          <a:off x="9072115" y="8812076"/>
                          <a:ext cx="6350062" cy="3106914"/>
                        </a:xfrm>
                        <a:custGeom>
                          <a:avLst/>
                          <a:gdLst>
                            <a:gd name="T0" fmla="*/ 3701 w 7401"/>
                            <a:gd name="T1" fmla="*/ 0 h 3621"/>
                            <a:gd name="T2" fmla="*/ 7400 w 7401"/>
                            <a:gd name="T3" fmla="*/ 1810 h 3621"/>
                            <a:gd name="T4" fmla="*/ 3701 w 7401"/>
                            <a:gd name="T5" fmla="*/ 3620 h 3621"/>
                            <a:gd name="T6" fmla="*/ 0 w 7401"/>
                            <a:gd name="T7" fmla="*/ 1810 h 3621"/>
                            <a:gd name="T8" fmla="*/ 3701 w 7401"/>
                            <a:gd name="T9" fmla="*/ 0 h 3621"/>
                          </a:gdLst>
                          <a:ahLst/>
                          <a:cxnLst>
                            <a:cxn ang="0">
                              <a:pos x="T0" y="T1"/>
                            </a:cxn>
                            <a:cxn ang="0">
                              <a:pos x="T2" y="T3"/>
                            </a:cxn>
                            <a:cxn ang="0">
                              <a:pos x="T4" y="T5"/>
                            </a:cxn>
                            <a:cxn ang="0">
                              <a:pos x="T6" y="T7"/>
                            </a:cxn>
                            <a:cxn ang="0">
                              <a:pos x="T8" y="T9"/>
                            </a:cxn>
                          </a:cxnLst>
                          <a:rect l="0" t="0" r="r" b="b"/>
                          <a:pathLst>
                            <a:path w="7401" h="3621">
                              <a:moveTo>
                                <a:pt x="3701" y="0"/>
                              </a:moveTo>
                              <a:lnTo>
                                <a:pt x="7400" y="1810"/>
                              </a:lnTo>
                              <a:lnTo>
                                <a:pt x="3701" y="3620"/>
                              </a:lnTo>
                              <a:lnTo>
                                <a:pt x="0" y="1810"/>
                              </a:lnTo>
                              <a:lnTo>
                                <a:pt x="3701" y="0"/>
                              </a:lnTo>
                            </a:path>
                          </a:pathLst>
                        </a:custGeom>
                        <a:solidFill>
                          <a:schemeClr val="accent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32" name="Freeform 2">
                          <a:extLst>
                            <a:ext uri="{FF2B5EF4-FFF2-40B4-BE49-F238E27FC236}">
                              <a16:creationId xmlns:a16="http://schemas.microsoft.com/office/drawing/2014/main" id="{B39F7A29-611C-4633-9EB7-8A252CDB6116}"/>
                            </a:ext>
                          </a:extLst>
                        </p:cNvPr>
                        <p:cNvSpPr>
                          <a:spLocks noChangeArrowheads="1"/>
                        </p:cNvSpPr>
                        <p:nvPr/>
                      </p:nvSpPr>
                      <p:spPr bwMode="auto">
                        <a:xfrm>
                          <a:off x="12206318" y="10316701"/>
                          <a:ext cx="3175034" cy="2100288"/>
                        </a:xfrm>
                        <a:custGeom>
                          <a:avLst/>
                          <a:gdLst>
                            <a:gd name="T0" fmla="*/ 3699 w 3700"/>
                            <a:gd name="T1" fmla="*/ 0 h 2446"/>
                            <a:gd name="T2" fmla="*/ 3699 w 3700"/>
                            <a:gd name="T3" fmla="*/ 635 h 2446"/>
                            <a:gd name="T4" fmla="*/ 0 w 3700"/>
                            <a:gd name="T5" fmla="*/ 2445 h 2446"/>
                            <a:gd name="T6" fmla="*/ 0 w 3700"/>
                            <a:gd name="T7" fmla="*/ 1810 h 2446"/>
                            <a:gd name="T8" fmla="*/ 3699 w 3700"/>
                            <a:gd name="T9" fmla="*/ 0 h 2446"/>
                          </a:gdLst>
                          <a:ahLst/>
                          <a:cxnLst>
                            <a:cxn ang="0">
                              <a:pos x="T0" y="T1"/>
                            </a:cxn>
                            <a:cxn ang="0">
                              <a:pos x="T2" y="T3"/>
                            </a:cxn>
                            <a:cxn ang="0">
                              <a:pos x="T4" y="T5"/>
                            </a:cxn>
                            <a:cxn ang="0">
                              <a:pos x="T6" y="T7"/>
                            </a:cxn>
                            <a:cxn ang="0">
                              <a:pos x="T8" y="T9"/>
                            </a:cxn>
                          </a:cxnLst>
                          <a:rect l="0" t="0" r="r" b="b"/>
                          <a:pathLst>
                            <a:path w="3700" h="2446">
                              <a:moveTo>
                                <a:pt x="3699" y="0"/>
                              </a:moveTo>
                              <a:lnTo>
                                <a:pt x="3699" y="635"/>
                              </a:lnTo>
                              <a:lnTo>
                                <a:pt x="0" y="2445"/>
                              </a:lnTo>
                              <a:lnTo>
                                <a:pt x="0" y="1810"/>
                              </a:lnTo>
                              <a:lnTo>
                                <a:pt x="3699" y="0"/>
                              </a:lnTo>
                            </a:path>
                          </a:pathLst>
                        </a:custGeom>
                        <a:solidFill>
                          <a:schemeClr val="accent4">
                            <a:lumMod val="60000"/>
                            <a:lumOff val="4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33" name="Freeform 3">
                          <a:extLst>
                            <a:ext uri="{FF2B5EF4-FFF2-40B4-BE49-F238E27FC236}">
                              <a16:creationId xmlns:a16="http://schemas.microsoft.com/office/drawing/2014/main" id="{7A4A128A-1A14-4A2B-9394-D0D52EE258DF}"/>
                            </a:ext>
                          </a:extLst>
                        </p:cNvPr>
                        <p:cNvSpPr>
                          <a:spLocks noChangeArrowheads="1"/>
                        </p:cNvSpPr>
                        <p:nvPr/>
                      </p:nvSpPr>
                      <p:spPr bwMode="auto">
                        <a:xfrm>
                          <a:off x="9031287" y="10316701"/>
                          <a:ext cx="3178815" cy="2100288"/>
                        </a:xfrm>
                        <a:custGeom>
                          <a:avLst/>
                          <a:gdLst>
                            <a:gd name="T0" fmla="*/ 3701 w 3702"/>
                            <a:gd name="T1" fmla="*/ 1810 h 2446"/>
                            <a:gd name="T2" fmla="*/ 3701 w 3702"/>
                            <a:gd name="T3" fmla="*/ 2445 h 2446"/>
                            <a:gd name="T4" fmla="*/ 0 w 3702"/>
                            <a:gd name="T5" fmla="*/ 635 h 2446"/>
                            <a:gd name="T6" fmla="*/ 0 w 3702"/>
                            <a:gd name="T7" fmla="*/ 0 h 2446"/>
                            <a:gd name="T8" fmla="*/ 3701 w 3702"/>
                            <a:gd name="T9" fmla="*/ 1810 h 2446"/>
                          </a:gdLst>
                          <a:ahLst/>
                          <a:cxnLst>
                            <a:cxn ang="0">
                              <a:pos x="T0" y="T1"/>
                            </a:cxn>
                            <a:cxn ang="0">
                              <a:pos x="T2" y="T3"/>
                            </a:cxn>
                            <a:cxn ang="0">
                              <a:pos x="T4" y="T5"/>
                            </a:cxn>
                            <a:cxn ang="0">
                              <a:pos x="T6" y="T7"/>
                            </a:cxn>
                            <a:cxn ang="0">
                              <a:pos x="T8" y="T9"/>
                            </a:cxn>
                          </a:cxnLst>
                          <a:rect l="0" t="0" r="r" b="b"/>
                          <a:pathLst>
                            <a:path w="3702" h="2446">
                              <a:moveTo>
                                <a:pt x="3701" y="1810"/>
                              </a:moveTo>
                              <a:lnTo>
                                <a:pt x="3701" y="2445"/>
                              </a:lnTo>
                              <a:lnTo>
                                <a:pt x="0" y="635"/>
                              </a:lnTo>
                              <a:lnTo>
                                <a:pt x="0" y="0"/>
                              </a:lnTo>
                              <a:lnTo>
                                <a:pt x="3701" y="1810"/>
                              </a:lnTo>
                            </a:path>
                          </a:pathLst>
                        </a:custGeom>
                        <a:solidFill>
                          <a:schemeClr val="accent4">
                            <a:lumMod val="7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grpSp>
                  <p:grpSp>
                    <p:nvGrpSpPr>
                      <p:cNvPr id="227" name="Group 226">
                        <a:extLst>
                          <a:ext uri="{FF2B5EF4-FFF2-40B4-BE49-F238E27FC236}">
                            <a16:creationId xmlns:a16="http://schemas.microsoft.com/office/drawing/2014/main" id="{A2907528-6688-4D3A-9645-3CFA27795E3A}"/>
                          </a:ext>
                        </a:extLst>
                      </p:cNvPr>
                      <p:cNvGrpSpPr/>
                      <p:nvPr/>
                    </p:nvGrpSpPr>
                    <p:grpSpPr>
                      <a:xfrm>
                        <a:off x="7348657" y="1793880"/>
                        <a:ext cx="2191747" cy="1528265"/>
                        <a:chOff x="9031287" y="8761351"/>
                        <a:chExt cx="6350065" cy="3655638"/>
                      </a:xfrm>
                    </p:grpSpPr>
                    <p:sp>
                      <p:nvSpPr>
                        <p:cNvPr id="228" name="Freeform 1">
                          <a:extLst>
                            <a:ext uri="{FF2B5EF4-FFF2-40B4-BE49-F238E27FC236}">
                              <a16:creationId xmlns:a16="http://schemas.microsoft.com/office/drawing/2014/main" id="{B0254476-C78D-40B7-9041-17145B53805D}"/>
                            </a:ext>
                          </a:extLst>
                        </p:cNvPr>
                        <p:cNvSpPr>
                          <a:spLocks noChangeArrowheads="1"/>
                        </p:cNvSpPr>
                        <p:nvPr/>
                      </p:nvSpPr>
                      <p:spPr bwMode="auto">
                        <a:xfrm>
                          <a:off x="9031290" y="8761351"/>
                          <a:ext cx="6350062" cy="3106914"/>
                        </a:xfrm>
                        <a:custGeom>
                          <a:avLst/>
                          <a:gdLst>
                            <a:gd name="T0" fmla="*/ 3701 w 7401"/>
                            <a:gd name="T1" fmla="*/ 0 h 3621"/>
                            <a:gd name="T2" fmla="*/ 7400 w 7401"/>
                            <a:gd name="T3" fmla="*/ 1810 h 3621"/>
                            <a:gd name="T4" fmla="*/ 3701 w 7401"/>
                            <a:gd name="T5" fmla="*/ 3620 h 3621"/>
                            <a:gd name="T6" fmla="*/ 0 w 7401"/>
                            <a:gd name="T7" fmla="*/ 1810 h 3621"/>
                            <a:gd name="T8" fmla="*/ 3701 w 7401"/>
                            <a:gd name="T9" fmla="*/ 0 h 3621"/>
                          </a:gdLst>
                          <a:ahLst/>
                          <a:cxnLst>
                            <a:cxn ang="0">
                              <a:pos x="T0" y="T1"/>
                            </a:cxn>
                            <a:cxn ang="0">
                              <a:pos x="T2" y="T3"/>
                            </a:cxn>
                            <a:cxn ang="0">
                              <a:pos x="T4" y="T5"/>
                            </a:cxn>
                            <a:cxn ang="0">
                              <a:pos x="T6" y="T7"/>
                            </a:cxn>
                            <a:cxn ang="0">
                              <a:pos x="T8" y="T9"/>
                            </a:cxn>
                          </a:cxnLst>
                          <a:rect l="0" t="0" r="r" b="b"/>
                          <a:pathLst>
                            <a:path w="7401" h="3621">
                              <a:moveTo>
                                <a:pt x="3701" y="0"/>
                              </a:moveTo>
                              <a:lnTo>
                                <a:pt x="7400" y="1810"/>
                              </a:lnTo>
                              <a:lnTo>
                                <a:pt x="3701" y="3620"/>
                              </a:lnTo>
                              <a:lnTo>
                                <a:pt x="0" y="1810"/>
                              </a:lnTo>
                              <a:lnTo>
                                <a:pt x="3701" y="0"/>
                              </a:lnTo>
                            </a:path>
                          </a:pathLst>
                        </a:custGeom>
                        <a:solidFill>
                          <a:schemeClr val="accent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29" name="Freeform 2">
                          <a:extLst>
                            <a:ext uri="{FF2B5EF4-FFF2-40B4-BE49-F238E27FC236}">
                              <a16:creationId xmlns:a16="http://schemas.microsoft.com/office/drawing/2014/main" id="{5607924F-AAD7-494A-9C43-B0BD09E709D1}"/>
                            </a:ext>
                          </a:extLst>
                        </p:cNvPr>
                        <p:cNvSpPr>
                          <a:spLocks noChangeArrowheads="1"/>
                        </p:cNvSpPr>
                        <p:nvPr/>
                      </p:nvSpPr>
                      <p:spPr bwMode="auto">
                        <a:xfrm>
                          <a:off x="12206318" y="10316701"/>
                          <a:ext cx="3175034" cy="2100288"/>
                        </a:xfrm>
                        <a:custGeom>
                          <a:avLst/>
                          <a:gdLst>
                            <a:gd name="T0" fmla="*/ 3699 w 3700"/>
                            <a:gd name="T1" fmla="*/ 0 h 2446"/>
                            <a:gd name="T2" fmla="*/ 3699 w 3700"/>
                            <a:gd name="T3" fmla="*/ 635 h 2446"/>
                            <a:gd name="T4" fmla="*/ 0 w 3700"/>
                            <a:gd name="T5" fmla="*/ 2445 h 2446"/>
                            <a:gd name="T6" fmla="*/ 0 w 3700"/>
                            <a:gd name="T7" fmla="*/ 1810 h 2446"/>
                            <a:gd name="T8" fmla="*/ 3699 w 3700"/>
                            <a:gd name="T9" fmla="*/ 0 h 2446"/>
                          </a:gdLst>
                          <a:ahLst/>
                          <a:cxnLst>
                            <a:cxn ang="0">
                              <a:pos x="T0" y="T1"/>
                            </a:cxn>
                            <a:cxn ang="0">
                              <a:pos x="T2" y="T3"/>
                            </a:cxn>
                            <a:cxn ang="0">
                              <a:pos x="T4" y="T5"/>
                            </a:cxn>
                            <a:cxn ang="0">
                              <a:pos x="T6" y="T7"/>
                            </a:cxn>
                            <a:cxn ang="0">
                              <a:pos x="T8" y="T9"/>
                            </a:cxn>
                          </a:cxnLst>
                          <a:rect l="0" t="0" r="r" b="b"/>
                          <a:pathLst>
                            <a:path w="3700" h="2446">
                              <a:moveTo>
                                <a:pt x="3699" y="0"/>
                              </a:moveTo>
                              <a:lnTo>
                                <a:pt x="3699" y="635"/>
                              </a:lnTo>
                              <a:lnTo>
                                <a:pt x="0" y="2445"/>
                              </a:lnTo>
                              <a:lnTo>
                                <a:pt x="0" y="1810"/>
                              </a:lnTo>
                              <a:lnTo>
                                <a:pt x="3699" y="0"/>
                              </a:lnTo>
                            </a:path>
                          </a:pathLst>
                        </a:custGeom>
                        <a:solidFill>
                          <a:schemeClr val="accent4">
                            <a:lumMod val="60000"/>
                            <a:lumOff val="4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30" name="Freeform 3">
                          <a:extLst>
                            <a:ext uri="{FF2B5EF4-FFF2-40B4-BE49-F238E27FC236}">
                              <a16:creationId xmlns:a16="http://schemas.microsoft.com/office/drawing/2014/main" id="{A0FECC4A-D192-489D-820C-EC78FC59AB54}"/>
                            </a:ext>
                          </a:extLst>
                        </p:cNvPr>
                        <p:cNvSpPr>
                          <a:spLocks noChangeArrowheads="1"/>
                        </p:cNvSpPr>
                        <p:nvPr/>
                      </p:nvSpPr>
                      <p:spPr bwMode="auto">
                        <a:xfrm>
                          <a:off x="9031287" y="10316701"/>
                          <a:ext cx="3178815" cy="2100288"/>
                        </a:xfrm>
                        <a:custGeom>
                          <a:avLst/>
                          <a:gdLst>
                            <a:gd name="T0" fmla="*/ 3701 w 3702"/>
                            <a:gd name="T1" fmla="*/ 1810 h 2446"/>
                            <a:gd name="T2" fmla="*/ 3701 w 3702"/>
                            <a:gd name="T3" fmla="*/ 2445 h 2446"/>
                            <a:gd name="T4" fmla="*/ 0 w 3702"/>
                            <a:gd name="T5" fmla="*/ 635 h 2446"/>
                            <a:gd name="T6" fmla="*/ 0 w 3702"/>
                            <a:gd name="T7" fmla="*/ 0 h 2446"/>
                            <a:gd name="T8" fmla="*/ 3701 w 3702"/>
                            <a:gd name="T9" fmla="*/ 1810 h 2446"/>
                          </a:gdLst>
                          <a:ahLst/>
                          <a:cxnLst>
                            <a:cxn ang="0">
                              <a:pos x="T0" y="T1"/>
                            </a:cxn>
                            <a:cxn ang="0">
                              <a:pos x="T2" y="T3"/>
                            </a:cxn>
                            <a:cxn ang="0">
                              <a:pos x="T4" y="T5"/>
                            </a:cxn>
                            <a:cxn ang="0">
                              <a:pos x="T6" y="T7"/>
                            </a:cxn>
                            <a:cxn ang="0">
                              <a:pos x="T8" y="T9"/>
                            </a:cxn>
                          </a:cxnLst>
                          <a:rect l="0" t="0" r="r" b="b"/>
                          <a:pathLst>
                            <a:path w="3702" h="2446">
                              <a:moveTo>
                                <a:pt x="3701" y="1810"/>
                              </a:moveTo>
                              <a:lnTo>
                                <a:pt x="3701" y="2445"/>
                              </a:lnTo>
                              <a:lnTo>
                                <a:pt x="0" y="635"/>
                              </a:lnTo>
                              <a:lnTo>
                                <a:pt x="0" y="0"/>
                              </a:lnTo>
                              <a:lnTo>
                                <a:pt x="3701" y="1810"/>
                              </a:lnTo>
                            </a:path>
                          </a:pathLst>
                        </a:custGeom>
                        <a:solidFill>
                          <a:schemeClr val="accent4">
                            <a:lumMod val="7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grpSp>
                </p:grpSp>
                <p:grpSp>
                  <p:nvGrpSpPr>
                    <p:cNvPr id="221" name="Group 220">
                      <a:extLst>
                        <a:ext uri="{FF2B5EF4-FFF2-40B4-BE49-F238E27FC236}">
                          <a16:creationId xmlns:a16="http://schemas.microsoft.com/office/drawing/2014/main" id="{C06BE1FF-75D7-4DA6-B9A8-7F7C0590E9DB}"/>
                        </a:ext>
                      </a:extLst>
                    </p:cNvPr>
                    <p:cNvGrpSpPr/>
                    <p:nvPr/>
                  </p:nvGrpSpPr>
                  <p:grpSpPr>
                    <a:xfrm>
                      <a:off x="5149313" y="2415192"/>
                      <a:ext cx="1721537" cy="490652"/>
                      <a:chOff x="5149313" y="2415192"/>
                      <a:chExt cx="1721537" cy="490652"/>
                    </a:xfrm>
                  </p:grpSpPr>
                  <p:sp>
                    <p:nvSpPr>
                      <p:cNvPr id="222" name="Rectangle 221">
                        <a:extLst>
                          <a:ext uri="{FF2B5EF4-FFF2-40B4-BE49-F238E27FC236}">
                            <a16:creationId xmlns:a16="http://schemas.microsoft.com/office/drawing/2014/main" id="{FEC0A6C2-DB3E-40B9-BAE1-5C2D813D11B9}"/>
                          </a:ext>
                        </a:extLst>
                      </p:cNvPr>
                      <p:cNvSpPr/>
                      <p:nvPr/>
                    </p:nvSpPr>
                    <p:spPr>
                      <a:xfrm rot="19691976" flipV="1">
                        <a:off x="5149313" y="2415192"/>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23000"/>
                        </a:schemeClr>
                      </a:solidFill>
                      <a:ln>
                        <a:solidFill>
                          <a:schemeClr val="tx1">
                            <a:alpha val="23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sp>
                    <p:nvSpPr>
                      <p:cNvPr id="223" name="Rectangle 222">
                        <a:extLst>
                          <a:ext uri="{FF2B5EF4-FFF2-40B4-BE49-F238E27FC236}">
                            <a16:creationId xmlns:a16="http://schemas.microsoft.com/office/drawing/2014/main" id="{E7ECA147-12C5-4DC8-8A9D-15A595121019}"/>
                          </a:ext>
                        </a:extLst>
                      </p:cNvPr>
                      <p:cNvSpPr/>
                      <p:nvPr/>
                    </p:nvSpPr>
                    <p:spPr>
                      <a:xfrm rot="19691976" flipV="1">
                        <a:off x="5399413" y="2587418"/>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23000"/>
                        </a:schemeClr>
                      </a:solidFill>
                      <a:ln>
                        <a:solidFill>
                          <a:schemeClr val="tx1">
                            <a:alpha val="23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sp>
                    <p:nvSpPr>
                      <p:cNvPr id="224" name="Rectangle 223">
                        <a:extLst>
                          <a:ext uri="{FF2B5EF4-FFF2-40B4-BE49-F238E27FC236}">
                            <a16:creationId xmlns:a16="http://schemas.microsoft.com/office/drawing/2014/main" id="{768BBEE2-AD4C-4A3E-8255-5D36245B5719}"/>
                          </a:ext>
                        </a:extLst>
                      </p:cNvPr>
                      <p:cNvSpPr/>
                      <p:nvPr/>
                    </p:nvSpPr>
                    <p:spPr>
                      <a:xfrm rot="19691976" flipV="1">
                        <a:off x="5625586" y="2721599"/>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23000"/>
                        </a:schemeClr>
                      </a:solidFill>
                      <a:ln>
                        <a:solidFill>
                          <a:schemeClr val="tx1">
                            <a:alpha val="23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sp>
                    <p:nvSpPr>
                      <p:cNvPr id="225" name="Rectangle 224">
                        <a:extLst>
                          <a:ext uri="{FF2B5EF4-FFF2-40B4-BE49-F238E27FC236}">
                            <a16:creationId xmlns:a16="http://schemas.microsoft.com/office/drawing/2014/main" id="{33574F46-E72A-47DD-8F1A-5ACE17991740}"/>
                          </a:ext>
                        </a:extLst>
                      </p:cNvPr>
                      <p:cNvSpPr/>
                      <p:nvPr/>
                    </p:nvSpPr>
                    <p:spPr>
                      <a:xfrm rot="19691976" flipV="1">
                        <a:off x="5825167" y="2860125"/>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23000"/>
                        </a:schemeClr>
                      </a:solidFill>
                      <a:ln>
                        <a:solidFill>
                          <a:schemeClr val="tx1">
                            <a:alpha val="23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grpSp>
              </p:grpSp>
              <p:grpSp>
                <p:nvGrpSpPr>
                  <p:cNvPr id="184" name="Group 183">
                    <a:extLst>
                      <a:ext uri="{FF2B5EF4-FFF2-40B4-BE49-F238E27FC236}">
                        <a16:creationId xmlns:a16="http://schemas.microsoft.com/office/drawing/2014/main" id="{2C8B6F8F-E4BC-4601-A340-B4A481E31D90}"/>
                      </a:ext>
                    </a:extLst>
                  </p:cNvPr>
                  <p:cNvGrpSpPr/>
                  <p:nvPr/>
                </p:nvGrpSpPr>
                <p:grpSpPr>
                  <a:xfrm>
                    <a:off x="1134459" y="2922385"/>
                    <a:ext cx="1961182" cy="1873214"/>
                    <a:chOff x="7350655" y="1701761"/>
                    <a:chExt cx="2205906" cy="1918857"/>
                  </a:xfrm>
                </p:grpSpPr>
                <p:grpSp>
                  <p:nvGrpSpPr>
                    <p:cNvPr id="207" name="Group 206">
                      <a:extLst>
                        <a:ext uri="{FF2B5EF4-FFF2-40B4-BE49-F238E27FC236}">
                          <a16:creationId xmlns:a16="http://schemas.microsoft.com/office/drawing/2014/main" id="{1DA9AD8D-FCFA-4F60-AD11-918F242B1245}"/>
                        </a:ext>
                      </a:extLst>
                    </p:cNvPr>
                    <p:cNvGrpSpPr/>
                    <p:nvPr/>
                  </p:nvGrpSpPr>
                  <p:grpSpPr>
                    <a:xfrm>
                      <a:off x="7350655" y="1701761"/>
                      <a:ext cx="2205906" cy="1918857"/>
                      <a:chOff x="9589129" y="1533694"/>
                      <a:chExt cx="2205906" cy="1918857"/>
                    </a:xfrm>
                  </p:grpSpPr>
                  <p:grpSp>
                    <p:nvGrpSpPr>
                      <p:cNvPr id="212" name="Group 211">
                        <a:extLst>
                          <a:ext uri="{FF2B5EF4-FFF2-40B4-BE49-F238E27FC236}">
                            <a16:creationId xmlns:a16="http://schemas.microsoft.com/office/drawing/2014/main" id="{1649D104-BDDB-4354-9A77-CF1696410923}"/>
                          </a:ext>
                        </a:extLst>
                      </p:cNvPr>
                      <p:cNvGrpSpPr/>
                      <p:nvPr/>
                    </p:nvGrpSpPr>
                    <p:grpSpPr>
                      <a:xfrm>
                        <a:off x="9589129" y="1925867"/>
                        <a:ext cx="2191746" cy="1526684"/>
                        <a:chOff x="9013793" y="2910462"/>
                        <a:chExt cx="6350062" cy="3651855"/>
                      </a:xfrm>
                    </p:grpSpPr>
                    <p:sp>
                      <p:nvSpPr>
                        <p:cNvPr id="217" name="Freeform 10">
                          <a:extLst>
                            <a:ext uri="{FF2B5EF4-FFF2-40B4-BE49-F238E27FC236}">
                              <a16:creationId xmlns:a16="http://schemas.microsoft.com/office/drawing/2014/main" id="{DF587E83-3EF2-4C73-B194-B39C9760F037}"/>
                            </a:ext>
                          </a:extLst>
                        </p:cNvPr>
                        <p:cNvSpPr>
                          <a:spLocks noChangeArrowheads="1"/>
                        </p:cNvSpPr>
                        <p:nvPr/>
                      </p:nvSpPr>
                      <p:spPr bwMode="auto">
                        <a:xfrm>
                          <a:off x="9013793" y="2910462"/>
                          <a:ext cx="6350062" cy="3106915"/>
                        </a:xfrm>
                        <a:custGeom>
                          <a:avLst/>
                          <a:gdLst>
                            <a:gd name="T0" fmla="*/ 3700 w 7401"/>
                            <a:gd name="T1" fmla="*/ 0 h 3621"/>
                            <a:gd name="T2" fmla="*/ 7400 w 7401"/>
                            <a:gd name="T3" fmla="*/ 1811 h 3621"/>
                            <a:gd name="T4" fmla="*/ 3700 w 7401"/>
                            <a:gd name="T5" fmla="*/ 3620 h 3621"/>
                            <a:gd name="T6" fmla="*/ 0 w 7401"/>
                            <a:gd name="T7" fmla="*/ 1811 h 3621"/>
                            <a:gd name="T8" fmla="*/ 3700 w 7401"/>
                            <a:gd name="T9" fmla="*/ 0 h 3621"/>
                          </a:gdLst>
                          <a:ahLst/>
                          <a:cxnLst>
                            <a:cxn ang="0">
                              <a:pos x="T0" y="T1"/>
                            </a:cxn>
                            <a:cxn ang="0">
                              <a:pos x="T2" y="T3"/>
                            </a:cxn>
                            <a:cxn ang="0">
                              <a:pos x="T4" y="T5"/>
                            </a:cxn>
                            <a:cxn ang="0">
                              <a:pos x="T6" y="T7"/>
                            </a:cxn>
                            <a:cxn ang="0">
                              <a:pos x="T8" y="T9"/>
                            </a:cxn>
                          </a:cxnLst>
                          <a:rect l="0" t="0" r="r" b="b"/>
                          <a:pathLst>
                            <a:path w="7401" h="3621">
                              <a:moveTo>
                                <a:pt x="3700" y="0"/>
                              </a:moveTo>
                              <a:lnTo>
                                <a:pt x="7400" y="1811"/>
                              </a:lnTo>
                              <a:lnTo>
                                <a:pt x="3700" y="3620"/>
                              </a:lnTo>
                              <a:lnTo>
                                <a:pt x="0" y="1811"/>
                              </a:lnTo>
                              <a:lnTo>
                                <a:pt x="3700" y="0"/>
                              </a:ln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18" name="Freeform 11">
                          <a:extLst>
                            <a:ext uri="{FF2B5EF4-FFF2-40B4-BE49-F238E27FC236}">
                              <a16:creationId xmlns:a16="http://schemas.microsoft.com/office/drawing/2014/main" id="{52F122AD-C2E6-4583-97C1-F9FA74134625}"/>
                            </a:ext>
                          </a:extLst>
                        </p:cNvPr>
                        <p:cNvSpPr>
                          <a:spLocks noChangeArrowheads="1"/>
                        </p:cNvSpPr>
                        <p:nvPr/>
                      </p:nvSpPr>
                      <p:spPr bwMode="auto">
                        <a:xfrm>
                          <a:off x="12188825" y="4465812"/>
                          <a:ext cx="3175030" cy="2096505"/>
                        </a:xfrm>
                        <a:custGeom>
                          <a:avLst/>
                          <a:gdLst>
                            <a:gd name="T0" fmla="*/ 3700 w 3701"/>
                            <a:gd name="T1" fmla="*/ 0 h 2445"/>
                            <a:gd name="T2" fmla="*/ 3700 w 3701"/>
                            <a:gd name="T3" fmla="*/ 635 h 2445"/>
                            <a:gd name="T4" fmla="*/ 0 w 3701"/>
                            <a:gd name="T5" fmla="*/ 2444 h 2445"/>
                            <a:gd name="T6" fmla="*/ 0 w 3701"/>
                            <a:gd name="T7" fmla="*/ 1809 h 2445"/>
                            <a:gd name="T8" fmla="*/ 3700 w 3701"/>
                            <a:gd name="T9" fmla="*/ 0 h 2445"/>
                          </a:gdLst>
                          <a:ahLst/>
                          <a:cxnLst>
                            <a:cxn ang="0">
                              <a:pos x="T0" y="T1"/>
                            </a:cxn>
                            <a:cxn ang="0">
                              <a:pos x="T2" y="T3"/>
                            </a:cxn>
                            <a:cxn ang="0">
                              <a:pos x="T4" y="T5"/>
                            </a:cxn>
                            <a:cxn ang="0">
                              <a:pos x="T6" y="T7"/>
                            </a:cxn>
                            <a:cxn ang="0">
                              <a:pos x="T8" y="T9"/>
                            </a:cxn>
                          </a:cxnLst>
                          <a:rect l="0" t="0" r="r" b="b"/>
                          <a:pathLst>
                            <a:path w="3701" h="2445">
                              <a:moveTo>
                                <a:pt x="3700" y="0"/>
                              </a:moveTo>
                              <a:lnTo>
                                <a:pt x="3700" y="635"/>
                              </a:lnTo>
                              <a:lnTo>
                                <a:pt x="0" y="2444"/>
                              </a:lnTo>
                              <a:lnTo>
                                <a:pt x="0" y="1809"/>
                              </a:lnTo>
                              <a:lnTo>
                                <a:pt x="3700" y="0"/>
                              </a:lnTo>
                            </a:path>
                          </a:pathLst>
                        </a:custGeom>
                        <a:solidFill>
                          <a:schemeClr val="accent1">
                            <a:lumMod val="60000"/>
                            <a:lumOff val="4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19" name="Freeform 12">
                          <a:extLst>
                            <a:ext uri="{FF2B5EF4-FFF2-40B4-BE49-F238E27FC236}">
                              <a16:creationId xmlns:a16="http://schemas.microsoft.com/office/drawing/2014/main" id="{6C2A66F6-8879-4695-BC55-9D2955505DE0}"/>
                            </a:ext>
                          </a:extLst>
                        </p:cNvPr>
                        <p:cNvSpPr>
                          <a:spLocks noChangeArrowheads="1"/>
                        </p:cNvSpPr>
                        <p:nvPr/>
                      </p:nvSpPr>
                      <p:spPr bwMode="auto">
                        <a:xfrm>
                          <a:off x="9013793" y="4465812"/>
                          <a:ext cx="3175033" cy="2096505"/>
                        </a:xfrm>
                        <a:custGeom>
                          <a:avLst/>
                          <a:gdLst>
                            <a:gd name="T0" fmla="*/ 3700 w 3701"/>
                            <a:gd name="T1" fmla="*/ 1809 h 2445"/>
                            <a:gd name="T2" fmla="*/ 3700 w 3701"/>
                            <a:gd name="T3" fmla="*/ 2444 h 2445"/>
                            <a:gd name="T4" fmla="*/ 0 w 3701"/>
                            <a:gd name="T5" fmla="*/ 635 h 2445"/>
                            <a:gd name="T6" fmla="*/ 0 w 3701"/>
                            <a:gd name="T7" fmla="*/ 0 h 2445"/>
                            <a:gd name="T8" fmla="*/ 3700 w 3701"/>
                            <a:gd name="T9" fmla="*/ 1809 h 2445"/>
                          </a:gdLst>
                          <a:ahLst/>
                          <a:cxnLst>
                            <a:cxn ang="0">
                              <a:pos x="T0" y="T1"/>
                            </a:cxn>
                            <a:cxn ang="0">
                              <a:pos x="T2" y="T3"/>
                            </a:cxn>
                            <a:cxn ang="0">
                              <a:pos x="T4" y="T5"/>
                            </a:cxn>
                            <a:cxn ang="0">
                              <a:pos x="T6" y="T7"/>
                            </a:cxn>
                            <a:cxn ang="0">
                              <a:pos x="T8" y="T9"/>
                            </a:cxn>
                          </a:cxnLst>
                          <a:rect l="0" t="0" r="r" b="b"/>
                          <a:pathLst>
                            <a:path w="3701" h="2445">
                              <a:moveTo>
                                <a:pt x="3700" y="1809"/>
                              </a:moveTo>
                              <a:lnTo>
                                <a:pt x="3700" y="2444"/>
                              </a:lnTo>
                              <a:lnTo>
                                <a:pt x="0" y="635"/>
                              </a:lnTo>
                              <a:lnTo>
                                <a:pt x="0" y="0"/>
                              </a:lnTo>
                              <a:lnTo>
                                <a:pt x="3700" y="1809"/>
                              </a:lnTo>
                            </a:path>
                          </a:pathLst>
                        </a:custGeom>
                        <a:solidFill>
                          <a:schemeClr val="accent1">
                            <a:lumMod val="7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grpSp>
                  <p:grpSp>
                    <p:nvGrpSpPr>
                      <p:cNvPr id="213" name="Group 212">
                        <a:extLst>
                          <a:ext uri="{FF2B5EF4-FFF2-40B4-BE49-F238E27FC236}">
                            <a16:creationId xmlns:a16="http://schemas.microsoft.com/office/drawing/2014/main" id="{10914B50-80AA-4144-A93F-5D142CDEDCCE}"/>
                          </a:ext>
                        </a:extLst>
                      </p:cNvPr>
                      <p:cNvGrpSpPr/>
                      <p:nvPr/>
                    </p:nvGrpSpPr>
                    <p:grpSpPr>
                      <a:xfrm>
                        <a:off x="9603289" y="1533694"/>
                        <a:ext cx="2191746" cy="1526684"/>
                        <a:chOff x="9013793" y="2910462"/>
                        <a:chExt cx="6350062" cy="3651855"/>
                      </a:xfrm>
                    </p:grpSpPr>
                    <p:sp>
                      <p:nvSpPr>
                        <p:cNvPr id="214" name="Freeform 10">
                          <a:extLst>
                            <a:ext uri="{FF2B5EF4-FFF2-40B4-BE49-F238E27FC236}">
                              <a16:creationId xmlns:a16="http://schemas.microsoft.com/office/drawing/2014/main" id="{35D4A4DA-2582-4349-9A9C-4670A952B251}"/>
                            </a:ext>
                          </a:extLst>
                        </p:cNvPr>
                        <p:cNvSpPr>
                          <a:spLocks noChangeArrowheads="1"/>
                        </p:cNvSpPr>
                        <p:nvPr/>
                      </p:nvSpPr>
                      <p:spPr bwMode="auto">
                        <a:xfrm>
                          <a:off x="9013793" y="2910462"/>
                          <a:ext cx="6350062" cy="3106915"/>
                        </a:xfrm>
                        <a:custGeom>
                          <a:avLst/>
                          <a:gdLst>
                            <a:gd name="T0" fmla="*/ 3700 w 7401"/>
                            <a:gd name="T1" fmla="*/ 0 h 3621"/>
                            <a:gd name="T2" fmla="*/ 7400 w 7401"/>
                            <a:gd name="T3" fmla="*/ 1811 h 3621"/>
                            <a:gd name="T4" fmla="*/ 3700 w 7401"/>
                            <a:gd name="T5" fmla="*/ 3620 h 3621"/>
                            <a:gd name="T6" fmla="*/ 0 w 7401"/>
                            <a:gd name="T7" fmla="*/ 1811 h 3621"/>
                            <a:gd name="T8" fmla="*/ 3700 w 7401"/>
                            <a:gd name="T9" fmla="*/ 0 h 3621"/>
                          </a:gdLst>
                          <a:ahLst/>
                          <a:cxnLst>
                            <a:cxn ang="0">
                              <a:pos x="T0" y="T1"/>
                            </a:cxn>
                            <a:cxn ang="0">
                              <a:pos x="T2" y="T3"/>
                            </a:cxn>
                            <a:cxn ang="0">
                              <a:pos x="T4" y="T5"/>
                            </a:cxn>
                            <a:cxn ang="0">
                              <a:pos x="T6" y="T7"/>
                            </a:cxn>
                            <a:cxn ang="0">
                              <a:pos x="T8" y="T9"/>
                            </a:cxn>
                          </a:cxnLst>
                          <a:rect l="0" t="0" r="r" b="b"/>
                          <a:pathLst>
                            <a:path w="7401" h="3621">
                              <a:moveTo>
                                <a:pt x="3700" y="0"/>
                              </a:moveTo>
                              <a:lnTo>
                                <a:pt x="7400" y="1811"/>
                              </a:lnTo>
                              <a:lnTo>
                                <a:pt x="3700" y="3620"/>
                              </a:lnTo>
                              <a:lnTo>
                                <a:pt x="0" y="1811"/>
                              </a:lnTo>
                              <a:lnTo>
                                <a:pt x="3700" y="0"/>
                              </a:ln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15" name="Freeform 11">
                          <a:extLst>
                            <a:ext uri="{FF2B5EF4-FFF2-40B4-BE49-F238E27FC236}">
                              <a16:creationId xmlns:a16="http://schemas.microsoft.com/office/drawing/2014/main" id="{CD8112D5-2119-425B-A1BB-F3565D35DF05}"/>
                            </a:ext>
                          </a:extLst>
                        </p:cNvPr>
                        <p:cNvSpPr>
                          <a:spLocks noChangeArrowheads="1"/>
                        </p:cNvSpPr>
                        <p:nvPr/>
                      </p:nvSpPr>
                      <p:spPr bwMode="auto">
                        <a:xfrm>
                          <a:off x="12188825" y="4465812"/>
                          <a:ext cx="3175030" cy="2096505"/>
                        </a:xfrm>
                        <a:custGeom>
                          <a:avLst/>
                          <a:gdLst>
                            <a:gd name="T0" fmla="*/ 3700 w 3701"/>
                            <a:gd name="T1" fmla="*/ 0 h 2445"/>
                            <a:gd name="T2" fmla="*/ 3700 w 3701"/>
                            <a:gd name="T3" fmla="*/ 635 h 2445"/>
                            <a:gd name="T4" fmla="*/ 0 w 3701"/>
                            <a:gd name="T5" fmla="*/ 2444 h 2445"/>
                            <a:gd name="T6" fmla="*/ 0 w 3701"/>
                            <a:gd name="T7" fmla="*/ 1809 h 2445"/>
                            <a:gd name="T8" fmla="*/ 3700 w 3701"/>
                            <a:gd name="T9" fmla="*/ 0 h 2445"/>
                          </a:gdLst>
                          <a:ahLst/>
                          <a:cxnLst>
                            <a:cxn ang="0">
                              <a:pos x="T0" y="T1"/>
                            </a:cxn>
                            <a:cxn ang="0">
                              <a:pos x="T2" y="T3"/>
                            </a:cxn>
                            <a:cxn ang="0">
                              <a:pos x="T4" y="T5"/>
                            </a:cxn>
                            <a:cxn ang="0">
                              <a:pos x="T6" y="T7"/>
                            </a:cxn>
                            <a:cxn ang="0">
                              <a:pos x="T8" y="T9"/>
                            </a:cxn>
                          </a:cxnLst>
                          <a:rect l="0" t="0" r="r" b="b"/>
                          <a:pathLst>
                            <a:path w="3701" h="2445">
                              <a:moveTo>
                                <a:pt x="3700" y="0"/>
                              </a:moveTo>
                              <a:lnTo>
                                <a:pt x="3700" y="635"/>
                              </a:lnTo>
                              <a:lnTo>
                                <a:pt x="0" y="2444"/>
                              </a:lnTo>
                              <a:lnTo>
                                <a:pt x="0" y="1809"/>
                              </a:lnTo>
                              <a:lnTo>
                                <a:pt x="3700" y="0"/>
                              </a:lnTo>
                            </a:path>
                          </a:pathLst>
                        </a:custGeom>
                        <a:solidFill>
                          <a:schemeClr val="accent1">
                            <a:lumMod val="60000"/>
                            <a:lumOff val="4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16" name="Freeform 12">
                          <a:extLst>
                            <a:ext uri="{FF2B5EF4-FFF2-40B4-BE49-F238E27FC236}">
                              <a16:creationId xmlns:a16="http://schemas.microsoft.com/office/drawing/2014/main" id="{2B259503-BC9F-4FE7-9C56-CBC1F9A39F40}"/>
                            </a:ext>
                          </a:extLst>
                        </p:cNvPr>
                        <p:cNvSpPr>
                          <a:spLocks noChangeArrowheads="1"/>
                        </p:cNvSpPr>
                        <p:nvPr/>
                      </p:nvSpPr>
                      <p:spPr bwMode="auto">
                        <a:xfrm>
                          <a:off x="9013793" y="4465812"/>
                          <a:ext cx="3175033" cy="2096505"/>
                        </a:xfrm>
                        <a:custGeom>
                          <a:avLst/>
                          <a:gdLst>
                            <a:gd name="T0" fmla="*/ 3700 w 3701"/>
                            <a:gd name="T1" fmla="*/ 1809 h 2445"/>
                            <a:gd name="T2" fmla="*/ 3700 w 3701"/>
                            <a:gd name="T3" fmla="*/ 2444 h 2445"/>
                            <a:gd name="T4" fmla="*/ 0 w 3701"/>
                            <a:gd name="T5" fmla="*/ 635 h 2445"/>
                            <a:gd name="T6" fmla="*/ 0 w 3701"/>
                            <a:gd name="T7" fmla="*/ 0 h 2445"/>
                            <a:gd name="T8" fmla="*/ 3700 w 3701"/>
                            <a:gd name="T9" fmla="*/ 1809 h 2445"/>
                          </a:gdLst>
                          <a:ahLst/>
                          <a:cxnLst>
                            <a:cxn ang="0">
                              <a:pos x="T0" y="T1"/>
                            </a:cxn>
                            <a:cxn ang="0">
                              <a:pos x="T2" y="T3"/>
                            </a:cxn>
                            <a:cxn ang="0">
                              <a:pos x="T4" y="T5"/>
                            </a:cxn>
                            <a:cxn ang="0">
                              <a:pos x="T6" y="T7"/>
                            </a:cxn>
                            <a:cxn ang="0">
                              <a:pos x="T8" y="T9"/>
                            </a:cxn>
                          </a:cxnLst>
                          <a:rect l="0" t="0" r="r" b="b"/>
                          <a:pathLst>
                            <a:path w="3701" h="2445">
                              <a:moveTo>
                                <a:pt x="3700" y="1809"/>
                              </a:moveTo>
                              <a:lnTo>
                                <a:pt x="3700" y="2444"/>
                              </a:lnTo>
                              <a:lnTo>
                                <a:pt x="0" y="635"/>
                              </a:lnTo>
                              <a:lnTo>
                                <a:pt x="0" y="0"/>
                              </a:lnTo>
                              <a:lnTo>
                                <a:pt x="3700" y="1809"/>
                              </a:lnTo>
                            </a:path>
                          </a:pathLst>
                        </a:custGeom>
                        <a:solidFill>
                          <a:schemeClr val="accent1">
                            <a:lumMod val="7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grpSp>
                </p:grpSp>
                <p:sp>
                  <p:nvSpPr>
                    <p:cNvPr id="208" name="Rectangle 207">
                      <a:extLst>
                        <a:ext uri="{FF2B5EF4-FFF2-40B4-BE49-F238E27FC236}">
                          <a16:creationId xmlns:a16="http://schemas.microsoft.com/office/drawing/2014/main" id="{7CF72E91-FB0B-4C6E-8909-707F8AA965F8}"/>
                        </a:ext>
                      </a:extLst>
                    </p:cNvPr>
                    <p:cNvSpPr/>
                    <p:nvPr/>
                  </p:nvSpPr>
                  <p:spPr>
                    <a:xfrm rot="19691976" flipV="1">
                      <a:off x="7569776" y="2073497"/>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34000"/>
                      </a:schemeClr>
                    </a:solidFill>
                    <a:ln>
                      <a:solidFill>
                        <a:schemeClr val="tx1">
                          <a:alpha val="34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sp>
                  <p:nvSpPr>
                    <p:cNvPr id="209" name="Rectangle 208">
                      <a:extLst>
                        <a:ext uri="{FF2B5EF4-FFF2-40B4-BE49-F238E27FC236}">
                          <a16:creationId xmlns:a16="http://schemas.microsoft.com/office/drawing/2014/main" id="{652E50E5-5ECA-40DF-86F9-B21BA7D52929}"/>
                        </a:ext>
                      </a:extLst>
                    </p:cNvPr>
                    <p:cNvSpPr/>
                    <p:nvPr/>
                  </p:nvSpPr>
                  <p:spPr>
                    <a:xfrm rot="19691976" flipV="1">
                      <a:off x="7776023" y="2229567"/>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34000"/>
                      </a:schemeClr>
                    </a:solidFill>
                    <a:ln>
                      <a:solidFill>
                        <a:schemeClr val="tx1">
                          <a:alpha val="34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sp>
                  <p:nvSpPr>
                    <p:cNvPr id="210" name="Rectangle 209">
                      <a:extLst>
                        <a:ext uri="{FF2B5EF4-FFF2-40B4-BE49-F238E27FC236}">
                          <a16:creationId xmlns:a16="http://schemas.microsoft.com/office/drawing/2014/main" id="{96AB6334-39A9-4100-B7F9-83C6748CC158}"/>
                        </a:ext>
                      </a:extLst>
                    </p:cNvPr>
                    <p:cNvSpPr/>
                    <p:nvPr/>
                  </p:nvSpPr>
                  <p:spPr>
                    <a:xfrm rot="19691976" flipV="1">
                      <a:off x="7992793" y="2365573"/>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34000"/>
                      </a:schemeClr>
                    </a:solidFill>
                    <a:ln>
                      <a:solidFill>
                        <a:schemeClr val="tx1">
                          <a:alpha val="34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sp>
                  <p:nvSpPr>
                    <p:cNvPr id="211" name="Rectangle 210">
                      <a:extLst>
                        <a:ext uri="{FF2B5EF4-FFF2-40B4-BE49-F238E27FC236}">
                          <a16:creationId xmlns:a16="http://schemas.microsoft.com/office/drawing/2014/main" id="{3564F92A-0FE5-4C68-A91E-2BBADE264D4C}"/>
                        </a:ext>
                      </a:extLst>
                    </p:cNvPr>
                    <p:cNvSpPr/>
                    <p:nvPr/>
                  </p:nvSpPr>
                  <p:spPr>
                    <a:xfrm rot="19691976" flipV="1">
                      <a:off x="8209245" y="2515007"/>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34000"/>
                      </a:schemeClr>
                    </a:solidFill>
                    <a:ln>
                      <a:solidFill>
                        <a:schemeClr val="tx1">
                          <a:alpha val="34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grpSp>
              <p:grpSp>
                <p:nvGrpSpPr>
                  <p:cNvPr id="185" name="Group 184">
                    <a:extLst>
                      <a:ext uri="{FF2B5EF4-FFF2-40B4-BE49-F238E27FC236}">
                        <a16:creationId xmlns:a16="http://schemas.microsoft.com/office/drawing/2014/main" id="{88B6F98A-EDA6-436E-A55D-EB2DCEA32531}"/>
                      </a:ext>
                    </a:extLst>
                  </p:cNvPr>
                  <p:cNvGrpSpPr/>
                  <p:nvPr/>
                </p:nvGrpSpPr>
                <p:grpSpPr>
                  <a:xfrm>
                    <a:off x="1079275" y="1658199"/>
                    <a:ext cx="1961182" cy="1873214"/>
                    <a:chOff x="7350655" y="1701761"/>
                    <a:chExt cx="2205906" cy="1918857"/>
                  </a:xfrm>
                </p:grpSpPr>
                <p:grpSp>
                  <p:nvGrpSpPr>
                    <p:cNvPr id="194" name="Group 193">
                      <a:extLst>
                        <a:ext uri="{FF2B5EF4-FFF2-40B4-BE49-F238E27FC236}">
                          <a16:creationId xmlns:a16="http://schemas.microsoft.com/office/drawing/2014/main" id="{B6C12839-9524-4FC5-AE2B-0035BB86B8EA}"/>
                        </a:ext>
                      </a:extLst>
                    </p:cNvPr>
                    <p:cNvGrpSpPr/>
                    <p:nvPr/>
                  </p:nvGrpSpPr>
                  <p:grpSpPr>
                    <a:xfrm>
                      <a:off x="7350655" y="1701761"/>
                      <a:ext cx="2205906" cy="1918857"/>
                      <a:chOff x="9589129" y="1533694"/>
                      <a:chExt cx="2205906" cy="1918857"/>
                    </a:xfrm>
                  </p:grpSpPr>
                  <p:grpSp>
                    <p:nvGrpSpPr>
                      <p:cNvPr id="199" name="Group 198">
                        <a:extLst>
                          <a:ext uri="{FF2B5EF4-FFF2-40B4-BE49-F238E27FC236}">
                            <a16:creationId xmlns:a16="http://schemas.microsoft.com/office/drawing/2014/main" id="{CD8AF4CB-E863-4CD4-921A-B86D6C954469}"/>
                          </a:ext>
                        </a:extLst>
                      </p:cNvPr>
                      <p:cNvGrpSpPr/>
                      <p:nvPr/>
                    </p:nvGrpSpPr>
                    <p:grpSpPr>
                      <a:xfrm>
                        <a:off x="9589129" y="1925867"/>
                        <a:ext cx="2191746" cy="1526684"/>
                        <a:chOff x="9013793" y="2910462"/>
                        <a:chExt cx="6350062" cy="3651855"/>
                      </a:xfrm>
                    </p:grpSpPr>
                    <p:sp>
                      <p:nvSpPr>
                        <p:cNvPr id="204" name="Freeform 10">
                          <a:extLst>
                            <a:ext uri="{FF2B5EF4-FFF2-40B4-BE49-F238E27FC236}">
                              <a16:creationId xmlns:a16="http://schemas.microsoft.com/office/drawing/2014/main" id="{7F570DDD-B554-4F6D-B91B-0A1D2597C62F}"/>
                            </a:ext>
                          </a:extLst>
                        </p:cNvPr>
                        <p:cNvSpPr>
                          <a:spLocks noChangeArrowheads="1"/>
                        </p:cNvSpPr>
                        <p:nvPr/>
                      </p:nvSpPr>
                      <p:spPr bwMode="auto">
                        <a:xfrm>
                          <a:off x="9013793" y="2910462"/>
                          <a:ext cx="6350062" cy="3106915"/>
                        </a:xfrm>
                        <a:custGeom>
                          <a:avLst/>
                          <a:gdLst>
                            <a:gd name="T0" fmla="*/ 3700 w 7401"/>
                            <a:gd name="T1" fmla="*/ 0 h 3621"/>
                            <a:gd name="T2" fmla="*/ 7400 w 7401"/>
                            <a:gd name="T3" fmla="*/ 1811 h 3621"/>
                            <a:gd name="T4" fmla="*/ 3700 w 7401"/>
                            <a:gd name="T5" fmla="*/ 3620 h 3621"/>
                            <a:gd name="T6" fmla="*/ 0 w 7401"/>
                            <a:gd name="T7" fmla="*/ 1811 h 3621"/>
                            <a:gd name="T8" fmla="*/ 3700 w 7401"/>
                            <a:gd name="T9" fmla="*/ 0 h 3621"/>
                          </a:gdLst>
                          <a:ahLst/>
                          <a:cxnLst>
                            <a:cxn ang="0">
                              <a:pos x="T0" y="T1"/>
                            </a:cxn>
                            <a:cxn ang="0">
                              <a:pos x="T2" y="T3"/>
                            </a:cxn>
                            <a:cxn ang="0">
                              <a:pos x="T4" y="T5"/>
                            </a:cxn>
                            <a:cxn ang="0">
                              <a:pos x="T6" y="T7"/>
                            </a:cxn>
                            <a:cxn ang="0">
                              <a:pos x="T8" y="T9"/>
                            </a:cxn>
                          </a:cxnLst>
                          <a:rect l="0" t="0" r="r" b="b"/>
                          <a:pathLst>
                            <a:path w="7401" h="3621">
                              <a:moveTo>
                                <a:pt x="3700" y="0"/>
                              </a:moveTo>
                              <a:lnTo>
                                <a:pt x="7400" y="1811"/>
                              </a:lnTo>
                              <a:lnTo>
                                <a:pt x="3700" y="3620"/>
                              </a:lnTo>
                              <a:lnTo>
                                <a:pt x="0" y="1811"/>
                              </a:lnTo>
                              <a:lnTo>
                                <a:pt x="3700" y="0"/>
                              </a:lnTo>
                            </a:path>
                          </a:pathLst>
                        </a:custGeom>
                        <a:solidFill>
                          <a:schemeClr val="accent3">
                            <a:lumMod val="60000"/>
                            <a:lumOff val="4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05" name="Freeform 11">
                          <a:extLst>
                            <a:ext uri="{FF2B5EF4-FFF2-40B4-BE49-F238E27FC236}">
                              <a16:creationId xmlns:a16="http://schemas.microsoft.com/office/drawing/2014/main" id="{62569F4C-25BF-4D8C-91E9-0FF83A14EB37}"/>
                            </a:ext>
                          </a:extLst>
                        </p:cNvPr>
                        <p:cNvSpPr>
                          <a:spLocks noChangeArrowheads="1"/>
                        </p:cNvSpPr>
                        <p:nvPr/>
                      </p:nvSpPr>
                      <p:spPr bwMode="auto">
                        <a:xfrm>
                          <a:off x="12188826" y="4442712"/>
                          <a:ext cx="3175029" cy="2096506"/>
                        </a:xfrm>
                        <a:custGeom>
                          <a:avLst/>
                          <a:gdLst>
                            <a:gd name="T0" fmla="*/ 3700 w 3701"/>
                            <a:gd name="T1" fmla="*/ 0 h 2445"/>
                            <a:gd name="T2" fmla="*/ 3700 w 3701"/>
                            <a:gd name="T3" fmla="*/ 635 h 2445"/>
                            <a:gd name="T4" fmla="*/ 0 w 3701"/>
                            <a:gd name="T5" fmla="*/ 2444 h 2445"/>
                            <a:gd name="T6" fmla="*/ 0 w 3701"/>
                            <a:gd name="T7" fmla="*/ 1809 h 2445"/>
                            <a:gd name="T8" fmla="*/ 3700 w 3701"/>
                            <a:gd name="T9" fmla="*/ 0 h 2445"/>
                          </a:gdLst>
                          <a:ahLst/>
                          <a:cxnLst>
                            <a:cxn ang="0">
                              <a:pos x="T0" y="T1"/>
                            </a:cxn>
                            <a:cxn ang="0">
                              <a:pos x="T2" y="T3"/>
                            </a:cxn>
                            <a:cxn ang="0">
                              <a:pos x="T4" y="T5"/>
                            </a:cxn>
                            <a:cxn ang="0">
                              <a:pos x="T6" y="T7"/>
                            </a:cxn>
                            <a:cxn ang="0">
                              <a:pos x="T8" y="T9"/>
                            </a:cxn>
                          </a:cxnLst>
                          <a:rect l="0" t="0" r="r" b="b"/>
                          <a:pathLst>
                            <a:path w="3701" h="2445">
                              <a:moveTo>
                                <a:pt x="3700" y="0"/>
                              </a:moveTo>
                              <a:lnTo>
                                <a:pt x="3700" y="635"/>
                              </a:lnTo>
                              <a:lnTo>
                                <a:pt x="0" y="2444"/>
                              </a:lnTo>
                              <a:lnTo>
                                <a:pt x="0" y="1809"/>
                              </a:lnTo>
                              <a:lnTo>
                                <a:pt x="3700" y="0"/>
                              </a:lnTo>
                            </a:path>
                          </a:pathLst>
                        </a:custGeom>
                        <a:solidFill>
                          <a:schemeClr val="accent3">
                            <a:lumMod val="40000"/>
                            <a:lumOff val="6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06" name="Freeform 12">
                          <a:extLst>
                            <a:ext uri="{FF2B5EF4-FFF2-40B4-BE49-F238E27FC236}">
                              <a16:creationId xmlns:a16="http://schemas.microsoft.com/office/drawing/2014/main" id="{B98FF34B-95E3-49FB-9259-D04FEEC14709}"/>
                            </a:ext>
                          </a:extLst>
                        </p:cNvPr>
                        <p:cNvSpPr>
                          <a:spLocks noChangeArrowheads="1"/>
                        </p:cNvSpPr>
                        <p:nvPr/>
                      </p:nvSpPr>
                      <p:spPr bwMode="auto">
                        <a:xfrm>
                          <a:off x="9013793" y="4465812"/>
                          <a:ext cx="3175033" cy="2096505"/>
                        </a:xfrm>
                        <a:custGeom>
                          <a:avLst/>
                          <a:gdLst>
                            <a:gd name="T0" fmla="*/ 3700 w 3701"/>
                            <a:gd name="T1" fmla="*/ 1809 h 2445"/>
                            <a:gd name="T2" fmla="*/ 3700 w 3701"/>
                            <a:gd name="T3" fmla="*/ 2444 h 2445"/>
                            <a:gd name="T4" fmla="*/ 0 w 3701"/>
                            <a:gd name="T5" fmla="*/ 635 h 2445"/>
                            <a:gd name="T6" fmla="*/ 0 w 3701"/>
                            <a:gd name="T7" fmla="*/ 0 h 2445"/>
                            <a:gd name="T8" fmla="*/ 3700 w 3701"/>
                            <a:gd name="T9" fmla="*/ 1809 h 2445"/>
                          </a:gdLst>
                          <a:ahLst/>
                          <a:cxnLst>
                            <a:cxn ang="0">
                              <a:pos x="T0" y="T1"/>
                            </a:cxn>
                            <a:cxn ang="0">
                              <a:pos x="T2" y="T3"/>
                            </a:cxn>
                            <a:cxn ang="0">
                              <a:pos x="T4" y="T5"/>
                            </a:cxn>
                            <a:cxn ang="0">
                              <a:pos x="T6" y="T7"/>
                            </a:cxn>
                            <a:cxn ang="0">
                              <a:pos x="T8" y="T9"/>
                            </a:cxn>
                          </a:cxnLst>
                          <a:rect l="0" t="0" r="r" b="b"/>
                          <a:pathLst>
                            <a:path w="3701" h="2445">
                              <a:moveTo>
                                <a:pt x="3700" y="1809"/>
                              </a:moveTo>
                              <a:lnTo>
                                <a:pt x="3700" y="2444"/>
                              </a:lnTo>
                              <a:lnTo>
                                <a:pt x="0" y="635"/>
                              </a:lnTo>
                              <a:lnTo>
                                <a:pt x="0" y="0"/>
                              </a:lnTo>
                              <a:lnTo>
                                <a:pt x="3700" y="1809"/>
                              </a:lnTo>
                            </a:path>
                          </a:pathLst>
                        </a:custGeom>
                        <a:solidFill>
                          <a:schemeClr val="accent3">
                            <a:lumMod val="7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grpSp>
                  <p:grpSp>
                    <p:nvGrpSpPr>
                      <p:cNvPr id="200" name="Group 199">
                        <a:extLst>
                          <a:ext uri="{FF2B5EF4-FFF2-40B4-BE49-F238E27FC236}">
                            <a16:creationId xmlns:a16="http://schemas.microsoft.com/office/drawing/2014/main" id="{11F763F9-F452-4165-8391-06FB9BE451B3}"/>
                          </a:ext>
                        </a:extLst>
                      </p:cNvPr>
                      <p:cNvGrpSpPr/>
                      <p:nvPr/>
                    </p:nvGrpSpPr>
                    <p:grpSpPr>
                      <a:xfrm>
                        <a:off x="9603289" y="1533694"/>
                        <a:ext cx="2191746" cy="1526684"/>
                        <a:chOff x="9013793" y="2910462"/>
                        <a:chExt cx="6350062" cy="3651855"/>
                      </a:xfrm>
                    </p:grpSpPr>
                    <p:sp>
                      <p:nvSpPr>
                        <p:cNvPr id="201" name="Freeform 10">
                          <a:extLst>
                            <a:ext uri="{FF2B5EF4-FFF2-40B4-BE49-F238E27FC236}">
                              <a16:creationId xmlns:a16="http://schemas.microsoft.com/office/drawing/2014/main" id="{F64754F1-945D-4AEE-AD38-341F9415237B}"/>
                            </a:ext>
                          </a:extLst>
                        </p:cNvPr>
                        <p:cNvSpPr>
                          <a:spLocks noChangeArrowheads="1"/>
                        </p:cNvSpPr>
                        <p:nvPr/>
                      </p:nvSpPr>
                      <p:spPr bwMode="auto">
                        <a:xfrm>
                          <a:off x="9013793" y="2910462"/>
                          <a:ext cx="6350062" cy="3106915"/>
                        </a:xfrm>
                        <a:custGeom>
                          <a:avLst/>
                          <a:gdLst>
                            <a:gd name="T0" fmla="*/ 3700 w 7401"/>
                            <a:gd name="T1" fmla="*/ 0 h 3621"/>
                            <a:gd name="T2" fmla="*/ 7400 w 7401"/>
                            <a:gd name="T3" fmla="*/ 1811 h 3621"/>
                            <a:gd name="T4" fmla="*/ 3700 w 7401"/>
                            <a:gd name="T5" fmla="*/ 3620 h 3621"/>
                            <a:gd name="T6" fmla="*/ 0 w 7401"/>
                            <a:gd name="T7" fmla="*/ 1811 h 3621"/>
                            <a:gd name="T8" fmla="*/ 3700 w 7401"/>
                            <a:gd name="T9" fmla="*/ 0 h 3621"/>
                          </a:gdLst>
                          <a:ahLst/>
                          <a:cxnLst>
                            <a:cxn ang="0">
                              <a:pos x="T0" y="T1"/>
                            </a:cxn>
                            <a:cxn ang="0">
                              <a:pos x="T2" y="T3"/>
                            </a:cxn>
                            <a:cxn ang="0">
                              <a:pos x="T4" y="T5"/>
                            </a:cxn>
                            <a:cxn ang="0">
                              <a:pos x="T6" y="T7"/>
                            </a:cxn>
                            <a:cxn ang="0">
                              <a:pos x="T8" y="T9"/>
                            </a:cxn>
                          </a:cxnLst>
                          <a:rect l="0" t="0" r="r" b="b"/>
                          <a:pathLst>
                            <a:path w="7401" h="3621">
                              <a:moveTo>
                                <a:pt x="3700" y="0"/>
                              </a:moveTo>
                              <a:lnTo>
                                <a:pt x="7400" y="1811"/>
                              </a:lnTo>
                              <a:lnTo>
                                <a:pt x="3700" y="3620"/>
                              </a:lnTo>
                              <a:lnTo>
                                <a:pt x="0" y="1811"/>
                              </a:lnTo>
                              <a:lnTo>
                                <a:pt x="3700" y="0"/>
                              </a:lnTo>
                            </a:path>
                          </a:pathLst>
                        </a:custGeom>
                        <a:solidFill>
                          <a:schemeClr val="accent3">
                            <a:lumMod val="60000"/>
                            <a:lumOff val="4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02" name="Freeform 11">
                          <a:extLst>
                            <a:ext uri="{FF2B5EF4-FFF2-40B4-BE49-F238E27FC236}">
                              <a16:creationId xmlns:a16="http://schemas.microsoft.com/office/drawing/2014/main" id="{8A0F7596-6D87-44BB-B916-E72F1474CCEE}"/>
                            </a:ext>
                          </a:extLst>
                        </p:cNvPr>
                        <p:cNvSpPr>
                          <a:spLocks noChangeArrowheads="1"/>
                        </p:cNvSpPr>
                        <p:nvPr/>
                      </p:nvSpPr>
                      <p:spPr bwMode="auto">
                        <a:xfrm>
                          <a:off x="12188825" y="4465812"/>
                          <a:ext cx="3175030" cy="2096505"/>
                        </a:xfrm>
                        <a:custGeom>
                          <a:avLst/>
                          <a:gdLst>
                            <a:gd name="T0" fmla="*/ 3700 w 3701"/>
                            <a:gd name="T1" fmla="*/ 0 h 2445"/>
                            <a:gd name="T2" fmla="*/ 3700 w 3701"/>
                            <a:gd name="T3" fmla="*/ 635 h 2445"/>
                            <a:gd name="T4" fmla="*/ 0 w 3701"/>
                            <a:gd name="T5" fmla="*/ 2444 h 2445"/>
                            <a:gd name="T6" fmla="*/ 0 w 3701"/>
                            <a:gd name="T7" fmla="*/ 1809 h 2445"/>
                            <a:gd name="T8" fmla="*/ 3700 w 3701"/>
                            <a:gd name="T9" fmla="*/ 0 h 2445"/>
                          </a:gdLst>
                          <a:ahLst/>
                          <a:cxnLst>
                            <a:cxn ang="0">
                              <a:pos x="T0" y="T1"/>
                            </a:cxn>
                            <a:cxn ang="0">
                              <a:pos x="T2" y="T3"/>
                            </a:cxn>
                            <a:cxn ang="0">
                              <a:pos x="T4" y="T5"/>
                            </a:cxn>
                            <a:cxn ang="0">
                              <a:pos x="T6" y="T7"/>
                            </a:cxn>
                            <a:cxn ang="0">
                              <a:pos x="T8" y="T9"/>
                            </a:cxn>
                          </a:cxnLst>
                          <a:rect l="0" t="0" r="r" b="b"/>
                          <a:pathLst>
                            <a:path w="3701" h="2445">
                              <a:moveTo>
                                <a:pt x="3700" y="0"/>
                              </a:moveTo>
                              <a:lnTo>
                                <a:pt x="3700" y="635"/>
                              </a:lnTo>
                              <a:lnTo>
                                <a:pt x="0" y="2444"/>
                              </a:lnTo>
                              <a:lnTo>
                                <a:pt x="0" y="1809"/>
                              </a:lnTo>
                              <a:lnTo>
                                <a:pt x="3700" y="0"/>
                              </a:lnTo>
                            </a:path>
                          </a:pathLst>
                        </a:custGeom>
                        <a:solidFill>
                          <a:schemeClr val="accent3">
                            <a:lumMod val="40000"/>
                            <a:lumOff val="6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03" name="Freeform 12">
                          <a:extLst>
                            <a:ext uri="{FF2B5EF4-FFF2-40B4-BE49-F238E27FC236}">
                              <a16:creationId xmlns:a16="http://schemas.microsoft.com/office/drawing/2014/main" id="{DC4A90D7-595B-4C26-ACF9-630E36FBDCEC}"/>
                            </a:ext>
                          </a:extLst>
                        </p:cNvPr>
                        <p:cNvSpPr>
                          <a:spLocks noChangeArrowheads="1"/>
                        </p:cNvSpPr>
                        <p:nvPr/>
                      </p:nvSpPr>
                      <p:spPr bwMode="auto">
                        <a:xfrm>
                          <a:off x="9013793" y="4465812"/>
                          <a:ext cx="3175033" cy="2096505"/>
                        </a:xfrm>
                        <a:custGeom>
                          <a:avLst/>
                          <a:gdLst>
                            <a:gd name="T0" fmla="*/ 3700 w 3701"/>
                            <a:gd name="T1" fmla="*/ 1809 h 2445"/>
                            <a:gd name="T2" fmla="*/ 3700 w 3701"/>
                            <a:gd name="T3" fmla="*/ 2444 h 2445"/>
                            <a:gd name="T4" fmla="*/ 0 w 3701"/>
                            <a:gd name="T5" fmla="*/ 635 h 2445"/>
                            <a:gd name="T6" fmla="*/ 0 w 3701"/>
                            <a:gd name="T7" fmla="*/ 0 h 2445"/>
                            <a:gd name="T8" fmla="*/ 3700 w 3701"/>
                            <a:gd name="T9" fmla="*/ 1809 h 2445"/>
                          </a:gdLst>
                          <a:ahLst/>
                          <a:cxnLst>
                            <a:cxn ang="0">
                              <a:pos x="T0" y="T1"/>
                            </a:cxn>
                            <a:cxn ang="0">
                              <a:pos x="T2" y="T3"/>
                            </a:cxn>
                            <a:cxn ang="0">
                              <a:pos x="T4" y="T5"/>
                            </a:cxn>
                            <a:cxn ang="0">
                              <a:pos x="T6" y="T7"/>
                            </a:cxn>
                            <a:cxn ang="0">
                              <a:pos x="T8" y="T9"/>
                            </a:cxn>
                          </a:cxnLst>
                          <a:rect l="0" t="0" r="r" b="b"/>
                          <a:pathLst>
                            <a:path w="3701" h="2445">
                              <a:moveTo>
                                <a:pt x="3700" y="1809"/>
                              </a:moveTo>
                              <a:lnTo>
                                <a:pt x="3700" y="2444"/>
                              </a:lnTo>
                              <a:lnTo>
                                <a:pt x="0" y="635"/>
                              </a:lnTo>
                              <a:lnTo>
                                <a:pt x="0" y="0"/>
                              </a:lnTo>
                              <a:lnTo>
                                <a:pt x="3700" y="1809"/>
                              </a:lnTo>
                            </a:path>
                          </a:pathLst>
                        </a:custGeom>
                        <a:solidFill>
                          <a:schemeClr val="accent3">
                            <a:lumMod val="7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grpSp>
                </p:grpSp>
                <p:sp>
                  <p:nvSpPr>
                    <p:cNvPr id="195" name="Rectangle 194">
                      <a:extLst>
                        <a:ext uri="{FF2B5EF4-FFF2-40B4-BE49-F238E27FC236}">
                          <a16:creationId xmlns:a16="http://schemas.microsoft.com/office/drawing/2014/main" id="{36864551-6136-41FD-9853-C5D56F398D8F}"/>
                        </a:ext>
                      </a:extLst>
                    </p:cNvPr>
                    <p:cNvSpPr/>
                    <p:nvPr/>
                  </p:nvSpPr>
                  <p:spPr>
                    <a:xfrm rot="19691976" flipV="1">
                      <a:off x="7569776" y="2073497"/>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34000"/>
                      </a:schemeClr>
                    </a:solidFill>
                    <a:ln>
                      <a:solidFill>
                        <a:schemeClr val="tx1">
                          <a:alpha val="34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sp>
                  <p:nvSpPr>
                    <p:cNvPr id="196" name="Rectangle 195">
                      <a:extLst>
                        <a:ext uri="{FF2B5EF4-FFF2-40B4-BE49-F238E27FC236}">
                          <a16:creationId xmlns:a16="http://schemas.microsoft.com/office/drawing/2014/main" id="{1D9EC0E1-C027-43C8-A291-94C2CF8BCB60}"/>
                        </a:ext>
                      </a:extLst>
                    </p:cNvPr>
                    <p:cNvSpPr/>
                    <p:nvPr/>
                  </p:nvSpPr>
                  <p:spPr>
                    <a:xfrm rot="19691976" flipV="1">
                      <a:off x="7776023" y="2229567"/>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34000"/>
                      </a:schemeClr>
                    </a:solidFill>
                    <a:ln>
                      <a:solidFill>
                        <a:schemeClr val="tx1">
                          <a:alpha val="34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sp>
                  <p:nvSpPr>
                    <p:cNvPr id="197" name="Rectangle 196">
                      <a:extLst>
                        <a:ext uri="{FF2B5EF4-FFF2-40B4-BE49-F238E27FC236}">
                          <a16:creationId xmlns:a16="http://schemas.microsoft.com/office/drawing/2014/main" id="{52E9667E-E88C-486A-BAFA-E671AF7BBE08}"/>
                        </a:ext>
                      </a:extLst>
                    </p:cNvPr>
                    <p:cNvSpPr/>
                    <p:nvPr/>
                  </p:nvSpPr>
                  <p:spPr>
                    <a:xfrm rot="19691976" flipV="1">
                      <a:off x="7992793" y="2365573"/>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34000"/>
                      </a:schemeClr>
                    </a:solidFill>
                    <a:ln>
                      <a:solidFill>
                        <a:schemeClr val="tx1">
                          <a:alpha val="34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sp>
                  <p:nvSpPr>
                    <p:cNvPr id="198" name="Rectangle 197">
                      <a:extLst>
                        <a:ext uri="{FF2B5EF4-FFF2-40B4-BE49-F238E27FC236}">
                          <a16:creationId xmlns:a16="http://schemas.microsoft.com/office/drawing/2014/main" id="{D1DE5E5A-B4AC-4F99-871B-EAFEF500B2D4}"/>
                        </a:ext>
                      </a:extLst>
                    </p:cNvPr>
                    <p:cNvSpPr/>
                    <p:nvPr/>
                  </p:nvSpPr>
                  <p:spPr>
                    <a:xfrm rot="19691976" flipV="1">
                      <a:off x="8209245" y="2515007"/>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34000"/>
                      </a:schemeClr>
                    </a:solidFill>
                    <a:ln>
                      <a:solidFill>
                        <a:schemeClr val="tx1">
                          <a:alpha val="34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grpSp>
            </p:grpSp>
          </p:grpSp>
        </p:grpSp>
        <p:sp>
          <p:nvSpPr>
            <p:cNvPr id="187" name="Freeform 126">
              <a:extLst>
                <a:ext uri="{FF2B5EF4-FFF2-40B4-BE49-F238E27FC236}">
                  <a16:creationId xmlns:a16="http://schemas.microsoft.com/office/drawing/2014/main" id="{04F65FE8-38E8-4824-875D-C99E6BC1D097}"/>
                </a:ext>
              </a:extLst>
            </p:cNvPr>
            <p:cNvSpPr/>
            <p:nvPr/>
          </p:nvSpPr>
          <p:spPr>
            <a:xfrm>
              <a:off x="4780213" y="4693152"/>
              <a:ext cx="890436" cy="398189"/>
            </a:xfrm>
            <a:custGeom>
              <a:avLst/>
              <a:gdLst>
                <a:gd name="connsiteX0" fmla="*/ 0 w 2196061"/>
                <a:gd name="connsiteY0" fmla="*/ 0 h 486373"/>
                <a:gd name="connsiteX1" fmla="*/ 2196061 w 2196061"/>
                <a:gd name="connsiteY1" fmla="*/ 0 h 486373"/>
                <a:gd name="connsiteX2" fmla="*/ 2196061 w 2196061"/>
                <a:gd name="connsiteY2" fmla="*/ 486373 h 486373"/>
                <a:gd name="connsiteX3" fmla="*/ 0 w 2196061"/>
                <a:gd name="connsiteY3" fmla="*/ 486373 h 486373"/>
                <a:gd name="connsiteX4" fmla="*/ 0 w 2196061"/>
                <a:gd name="connsiteY4" fmla="*/ 0 h 48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061" h="486373">
                  <a:moveTo>
                    <a:pt x="0" y="0"/>
                  </a:moveTo>
                  <a:lnTo>
                    <a:pt x="2196061" y="0"/>
                  </a:lnTo>
                  <a:lnTo>
                    <a:pt x="2196061" y="486373"/>
                  </a:lnTo>
                  <a:lnTo>
                    <a:pt x="0" y="486373"/>
                  </a:lnTo>
                  <a:lnTo>
                    <a:pt x="0" y="0"/>
                  </a:lnTo>
                  <a:close/>
                </a:path>
              </a:pathLst>
            </a:custGeom>
            <a:noFill/>
            <a:ln>
              <a:noFill/>
            </a:ln>
            <a:effectLst/>
          </p:spPr>
          <p:txBody>
            <a:bodyPr spcFirstLastPara="0" vert="horz" wrap="square" lIns="0" tIns="0" rIns="0" bIns="0" numCol="1" spcCol="1270" anchor="ctr" anchorCtr="0">
              <a:noAutofit/>
            </a:bodyPr>
            <a:lstStyle/>
            <a:p>
              <a:pPr marL="0" marR="0" lvl="0" indent="0" defTabSz="622300" eaLnBrk="1" fontAlgn="auto" latinLnBrk="0" hangingPunct="1">
                <a:lnSpc>
                  <a:spcPct val="90000"/>
                </a:lnSpc>
                <a:spcBef>
                  <a:spcPct val="0"/>
                </a:spcBef>
                <a:spcAft>
                  <a:spcPct val="35000"/>
                </a:spcAft>
                <a:buClrTx/>
                <a:buSzTx/>
                <a:buFontTx/>
                <a:buNone/>
                <a:tabLst/>
                <a:defRPr/>
              </a:pPr>
              <a:r>
                <a:rPr kumimoji="0" lang="en-CA" sz="1200" b="1" i="0" u="none" strike="noStrike" kern="0" cap="none" spc="0" normalizeH="0" baseline="0" noProof="0" dirty="0">
                  <a:ln>
                    <a:noFill/>
                  </a:ln>
                  <a:solidFill>
                    <a:srgbClr val="B0C534"/>
                  </a:solidFill>
                  <a:effectLst/>
                  <a:uLnTx/>
                  <a:uFillTx/>
                  <a:latin typeface="Roboto Condensed Light" panose="020B0604020202020204" charset="0"/>
                  <a:ea typeface="+mn-ea"/>
                  <a:cs typeface="+mn-cs"/>
                </a:rPr>
                <a:t>Sprint backlog</a:t>
              </a:r>
            </a:p>
          </p:txBody>
        </p:sp>
      </p:grpSp>
    </p:spTree>
    <p:extLst>
      <p:ext uri="{BB962C8B-B14F-4D97-AF65-F5344CB8AC3E}">
        <p14:creationId xmlns:p14="http://schemas.microsoft.com/office/powerpoint/2010/main" val="2516400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010ACF-D902-4606-9618-0DC6BF0DCB18}"/>
              </a:ext>
            </a:extLst>
          </p:cNvPr>
          <p:cNvSpPr>
            <a:spLocks noGrp="1"/>
          </p:cNvSpPr>
          <p:nvPr>
            <p:ph type="title"/>
          </p:nvPr>
        </p:nvSpPr>
        <p:spPr>
          <a:xfrm>
            <a:off x="354106" y="178096"/>
            <a:ext cx="11415862" cy="1130188"/>
          </a:xfrm>
        </p:spPr>
        <p:txBody>
          <a:bodyPr/>
          <a:lstStyle/>
          <a:p>
            <a:r>
              <a:rPr lang="en-US" dirty="0">
                <a:solidFill>
                  <a:srgbClr val="4A4A4A"/>
                </a:solidFill>
              </a:rPr>
              <a:t>Product delivery realizes value for your product family</a:t>
            </a:r>
            <a:endParaRPr lang="en-CA" dirty="0">
              <a:solidFill>
                <a:srgbClr val="4A4A4A"/>
              </a:solidFill>
            </a:endParaRPr>
          </a:p>
        </p:txBody>
      </p:sp>
      <p:sp>
        <p:nvSpPr>
          <p:cNvPr id="5" name="Text Placeholder 4">
            <a:extLst>
              <a:ext uri="{FF2B5EF4-FFF2-40B4-BE49-F238E27FC236}">
                <a16:creationId xmlns:a16="http://schemas.microsoft.com/office/drawing/2014/main" id="{9CCA35E2-4B06-4608-BF4C-5DB385E99A1F}"/>
              </a:ext>
            </a:extLst>
          </p:cNvPr>
          <p:cNvSpPr>
            <a:spLocks noGrp="1"/>
          </p:cNvSpPr>
          <p:nvPr>
            <p:ph type="body" sz="quarter" idx="11"/>
          </p:nvPr>
        </p:nvSpPr>
        <p:spPr>
          <a:xfrm>
            <a:off x="354105" y="1308284"/>
            <a:ext cx="11415862" cy="669978"/>
          </a:xfrm>
          <a:prstGeom prst="rect">
            <a:avLst/>
          </a:prstGeom>
        </p:spPr>
        <p:txBody>
          <a:bodyPr/>
          <a:lstStyle/>
          <a:p>
            <a:r>
              <a:rPr lang="en-US" dirty="0">
                <a:latin typeface="Montserrat Medium" panose="00000600000000000000" pitchFamily="2" charset="0"/>
              </a:rPr>
              <a:t>While planning and analysis are done at the family level, work and delivery are done at the individual product level.</a:t>
            </a:r>
          </a:p>
        </p:txBody>
      </p:sp>
      <p:sp>
        <p:nvSpPr>
          <p:cNvPr id="9" name="Freeform 10">
            <a:extLst>
              <a:ext uri="{FF2B5EF4-FFF2-40B4-BE49-F238E27FC236}">
                <a16:creationId xmlns:a16="http://schemas.microsoft.com/office/drawing/2014/main" id="{227F3D4E-571A-4362-975D-BE16AD9E09BE}"/>
              </a:ext>
            </a:extLst>
          </p:cNvPr>
          <p:cNvSpPr/>
          <p:nvPr/>
        </p:nvSpPr>
        <p:spPr>
          <a:xfrm>
            <a:off x="1601490" y="2682767"/>
            <a:ext cx="8783477" cy="647821"/>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10" name="Freeform 12">
            <a:extLst>
              <a:ext uri="{FF2B5EF4-FFF2-40B4-BE49-F238E27FC236}">
                <a16:creationId xmlns:a16="http://schemas.microsoft.com/office/drawing/2014/main" id="{822430A8-E061-42D0-B31A-694B4F035BF4}"/>
              </a:ext>
            </a:extLst>
          </p:cNvPr>
          <p:cNvSpPr/>
          <p:nvPr/>
        </p:nvSpPr>
        <p:spPr>
          <a:xfrm>
            <a:off x="1769992" y="3328326"/>
            <a:ext cx="8614976" cy="679723"/>
          </a:xfrm>
          <a:prstGeom prst="flowChartProcess">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11" name="Freeform 16">
            <a:extLst>
              <a:ext uri="{FF2B5EF4-FFF2-40B4-BE49-F238E27FC236}">
                <a16:creationId xmlns:a16="http://schemas.microsoft.com/office/drawing/2014/main" id="{18AAA9A9-8318-4E70-A43A-5A3BE377A179}"/>
              </a:ext>
            </a:extLst>
          </p:cNvPr>
          <p:cNvSpPr/>
          <p:nvPr/>
        </p:nvSpPr>
        <p:spPr>
          <a:xfrm>
            <a:off x="1927136" y="3991374"/>
            <a:ext cx="8457832" cy="677243"/>
          </a:xfrm>
          <a:prstGeom prst="flowChartProcess">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12" name="Freeform 18">
            <a:extLst>
              <a:ext uri="{FF2B5EF4-FFF2-40B4-BE49-F238E27FC236}">
                <a16:creationId xmlns:a16="http://schemas.microsoft.com/office/drawing/2014/main" id="{440D8EB5-B67C-4F05-9857-38B8D55CC7FF}"/>
              </a:ext>
            </a:extLst>
          </p:cNvPr>
          <p:cNvSpPr/>
          <p:nvPr/>
        </p:nvSpPr>
        <p:spPr>
          <a:xfrm>
            <a:off x="2206620" y="4656739"/>
            <a:ext cx="8178348" cy="660785"/>
          </a:xfrm>
          <a:prstGeom prst="flowChartProcess">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13" name="TextBox 12">
            <a:extLst>
              <a:ext uri="{FF2B5EF4-FFF2-40B4-BE49-F238E27FC236}">
                <a16:creationId xmlns:a16="http://schemas.microsoft.com/office/drawing/2014/main" id="{9A1C6207-8074-41E7-AFA3-3EE6DDD4573B}"/>
              </a:ext>
            </a:extLst>
          </p:cNvPr>
          <p:cNvSpPr txBox="1"/>
          <p:nvPr/>
        </p:nvSpPr>
        <p:spPr>
          <a:xfrm>
            <a:off x="3148024" y="2836261"/>
            <a:ext cx="692291" cy="293375"/>
          </a:xfrm>
          <a:prstGeom prst="rect">
            <a:avLst/>
          </a:prstGeom>
          <a:noFill/>
        </p:spPr>
        <p:txBody>
          <a:bodyPr wrap="none" rtlCol="0" anchor="ctr"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Montserrat SemiBold" pitchFamily="2" charset="77"/>
                <a:ea typeface="League Spartan" charset="0"/>
                <a:cs typeface="Poppins" pitchFamily="2" charset="77"/>
              </a:rPr>
              <a:t>Vision</a:t>
            </a:r>
          </a:p>
        </p:txBody>
      </p:sp>
      <p:sp>
        <p:nvSpPr>
          <p:cNvPr id="14" name="TextBox 13">
            <a:extLst>
              <a:ext uri="{FF2B5EF4-FFF2-40B4-BE49-F238E27FC236}">
                <a16:creationId xmlns:a16="http://schemas.microsoft.com/office/drawing/2014/main" id="{69320EB5-4207-46C0-B6C6-B3CE9914B850}"/>
              </a:ext>
            </a:extLst>
          </p:cNvPr>
          <p:cNvSpPr txBox="1"/>
          <p:nvPr/>
        </p:nvSpPr>
        <p:spPr>
          <a:xfrm>
            <a:off x="3257411" y="4826234"/>
            <a:ext cx="872298" cy="293375"/>
          </a:xfrm>
          <a:prstGeom prst="rect">
            <a:avLst/>
          </a:prstGeom>
          <a:noFill/>
        </p:spPr>
        <p:txBody>
          <a:bodyPr wrap="none" rtlCol="0" anchor="ctr"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Montserrat SemiBold" pitchFamily="2" charset="77"/>
                <a:ea typeface="League Spartan" charset="0"/>
                <a:cs typeface="Poppins" pitchFamily="2" charset="77"/>
              </a:rPr>
              <a:t>Backlog</a:t>
            </a:r>
          </a:p>
        </p:txBody>
      </p:sp>
      <p:sp>
        <p:nvSpPr>
          <p:cNvPr id="15" name="TextBox 14">
            <a:extLst>
              <a:ext uri="{FF2B5EF4-FFF2-40B4-BE49-F238E27FC236}">
                <a16:creationId xmlns:a16="http://schemas.microsoft.com/office/drawing/2014/main" id="{93D9B421-FF34-4EC7-A3F2-B20D2F26AC95}"/>
              </a:ext>
            </a:extLst>
          </p:cNvPr>
          <p:cNvSpPr txBox="1"/>
          <p:nvPr/>
        </p:nvSpPr>
        <p:spPr>
          <a:xfrm>
            <a:off x="3229001" y="4137091"/>
            <a:ext cx="1217000" cy="338554"/>
          </a:xfrm>
          <a:prstGeom prst="rect">
            <a:avLst/>
          </a:prstGeom>
          <a:noFill/>
        </p:spPr>
        <p:txBody>
          <a:bodyPr wrap="none" rtlCol="0" anchor="ctr"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Montserrat SemiBold" pitchFamily="2" charset="77"/>
                <a:ea typeface="League Spartan" charset="0"/>
                <a:cs typeface="Poppins" pitchFamily="2" charset="77"/>
              </a:rPr>
              <a:t>Roadmap</a:t>
            </a:r>
          </a:p>
        </p:txBody>
      </p:sp>
      <p:sp>
        <p:nvSpPr>
          <p:cNvPr id="16" name="TextBox 15">
            <a:extLst>
              <a:ext uri="{FF2B5EF4-FFF2-40B4-BE49-F238E27FC236}">
                <a16:creationId xmlns:a16="http://schemas.microsoft.com/office/drawing/2014/main" id="{32DD6BEA-676C-426D-8425-6D031F026A26}"/>
              </a:ext>
            </a:extLst>
          </p:cNvPr>
          <p:cNvSpPr txBox="1"/>
          <p:nvPr/>
        </p:nvSpPr>
        <p:spPr>
          <a:xfrm>
            <a:off x="2708457" y="4146525"/>
            <a:ext cx="153660" cy="293375"/>
          </a:xfrm>
          <a:prstGeom prst="rect">
            <a:avLst/>
          </a:prstGeom>
          <a:noFill/>
        </p:spPr>
        <p:txBody>
          <a:bodyPr wrap="none" rtlCol="0" anchor="ctr"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Montserrat SemiBold" pitchFamily="2" charset="77"/>
              <a:ea typeface="League Spartan" charset="0"/>
              <a:cs typeface="Poppins" pitchFamily="2" charset="77"/>
            </a:endParaRPr>
          </a:p>
        </p:txBody>
      </p:sp>
      <p:sp>
        <p:nvSpPr>
          <p:cNvPr id="17" name="TextBox 16">
            <a:extLst>
              <a:ext uri="{FF2B5EF4-FFF2-40B4-BE49-F238E27FC236}">
                <a16:creationId xmlns:a16="http://schemas.microsoft.com/office/drawing/2014/main" id="{124A1813-4DF2-4E48-9D11-670B2598ADC6}"/>
              </a:ext>
            </a:extLst>
          </p:cNvPr>
          <p:cNvSpPr txBox="1"/>
          <p:nvPr/>
        </p:nvSpPr>
        <p:spPr>
          <a:xfrm>
            <a:off x="3188015" y="3514823"/>
            <a:ext cx="637623" cy="293375"/>
          </a:xfrm>
          <a:prstGeom prst="rect">
            <a:avLst/>
          </a:prstGeom>
          <a:noFill/>
        </p:spPr>
        <p:txBody>
          <a:bodyPr wrap="none" rtlCol="0" anchor="ctr"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Montserrat SemiBold" pitchFamily="2" charset="77"/>
                <a:ea typeface="League Spartan" charset="0"/>
                <a:cs typeface="Poppins" pitchFamily="2" charset="77"/>
              </a:rPr>
              <a:t>Goals</a:t>
            </a:r>
          </a:p>
        </p:txBody>
      </p:sp>
      <p:sp>
        <p:nvSpPr>
          <p:cNvPr id="18" name="Freeform 925">
            <a:extLst>
              <a:ext uri="{FF2B5EF4-FFF2-40B4-BE49-F238E27FC236}">
                <a16:creationId xmlns:a16="http://schemas.microsoft.com/office/drawing/2014/main" id="{0D2212A0-BF57-4830-8703-7CB697402F62}"/>
              </a:ext>
            </a:extLst>
          </p:cNvPr>
          <p:cNvSpPr>
            <a:spLocks noChangeArrowheads="1"/>
          </p:cNvSpPr>
          <p:nvPr/>
        </p:nvSpPr>
        <p:spPr bwMode="auto">
          <a:xfrm>
            <a:off x="2597849" y="4095320"/>
            <a:ext cx="436935" cy="455188"/>
          </a:xfrm>
          <a:custGeom>
            <a:avLst/>
            <a:gdLst>
              <a:gd name="T0" fmla="*/ 3007814 w 296468"/>
              <a:gd name="T1" fmla="*/ 2671164 h 296502"/>
              <a:gd name="T2" fmla="*/ 2672307 w 296468"/>
              <a:gd name="T3" fmla="*/ 3002582 h 296502"/>
              <a:gd name="T4" fmla="*/ 2794662 w 296468"/>
              <a:gd name="T5" fmla="*/ 3124909 h 296502"/>
              <a:gd name="T6" fmla="*/ 2909135 w 296468"/>
              <a:gd name="T7" fmla="*/ 3124909 h 296502"/>
              <a:gd name="T8" fmla="*/ 3126228 w 296468"/>
              <a:gd name="T9" fmla="*/ 2907897 h 296502"/>
              <a:gd name="T10" fmla="*/ 3145972 w 296468"/>
              <a:gd name="T11" fmla="*/ 2848704 h 296502"/>
              <a:gd name="T12" fmla="*/ 3126228 w 296468"/>
              <a:gd name="T13" fmla="*/ 2789524 h 296502"/>
              <a:gd name="T14" fmla="*/ 2545989 w 296468"/>
              <a:gd name="T15" fmla="*/ 2213474 h 296502"/>
              <a:gd name="T16" fmla="*/ 2210469 w 296468"/>
              <a:gd name="T17" fmla="*/ 2544908 h 296502"/>
              <a:gd name="T18" fmla="*/ 2601251 w 296468"/>
              <a:gd name="T19" fmla="*/ 2935524 h 296502"/>
              <a:gd name="T20" fmla="*/ 2936777 w 296468"/>
              <a:gd name="T21" fmla="*/ 2604098 h 296502"/>
              <a:gd name="T22" fmla="*/ 1230706 w 296468"/>
              <a:gd name="T23" fmla="*/ 729311 h 296502"/>
              <a:gd name="T24" fmla="*/ 1282486 w 296468"/>
              <a:gd name="T25" fmla="*/ 777079 h 296502"/>
              <a:gd name="T26" fmla="*/ 1230706 w 296468"/>
              <a:gd name="T27" fmla="*/ 828802 h 296502"/>
              <a:gd name="T28" fmla="*/ 808397 w 296468"/>
              <a:gd name="T29" fmla="*/ 1250635 h 296502"/>
              <a:gd name="T30" fmla="*/ 760604 w 296468"/>
              <a:gd name="T31" fmla="*/ 1298386 h 296502"/>
              <a:gd name="T32" fmla="*/ 712783 w 296468"/>
              <a:gd name="T33" fmla="*/ 1250635 h 296502"/>
              <a:gd name="T34" fmla="*/ 1230706 w 296468"/>
              <a:gd name="T35" fmla="*/ 729311 h 296502"/>
              <a:gd name="T36" fmla="*/ 1230357 w 296468"/>
              <a:gd name="T37" fmla="*/ 498344 h 296502"/>
              <a:gd name="T38" fmla="*/ 481533 w 296468"/>
              <a:gd name="T39" fmla="*/ 1250279 h 296502"/>
              <a:gd name="T40" fmla="*/ 1230357 w 296468"/>
              <a:gd name="T41" fmla="*/ 1998248 h 296502"/>
              <a:gd name="T42" fmla="*/ 1983162 w 296468"/>
              <a:gd name="T43" fmla="*/ 1250279 h 296502"/>
              <a:gd name="T44" fmla="*/ 1230357 w 296468"/>
              <a:gd name="T45" fmla="*/ 498344 h 296502"/>
              <a:gd name="T46" fmla="*/ 1230357 w 296468"/>
              <a:gd name="T47" fmla="*/ 399412 h 296502"/>
              <a:gd name="T48" fmla="*/ 2082209 w 296468"/>
              <a:gd name="T49" fmla="*/ 1250279 h 296502"/>
              <a:gd name="T50" fmla="*/ 1230357 w 296468"/>
              <a:gd name="T51" fmla="*/ 2097186 h 296502"/>
              <a:gd name="T52" fmla="*/ 382486 w 296468"/>
              <a:gd name="T53" fmla="*/ 1250279 h 296502"/>
              <a:gd name="T54" fmla="*/ 1230357 w 296468"/>
              <a:gd name="T55" fmla="*/ 399412 h 296502"/>
              <a:gd name="T56" fmla="*/ 1235498 w 296468"/>
              <a:gd name="T57" fmla="*/ 98644 h 296502"/>
              <a:gd name="T58" fmla="*/ 94765 w 296468"/>
              <a:gd name="T59" fmla="*/ 1238910 h 296502"/>
              <a:gd name="T60" fmla="*/ 1235498 w 296468"/>
              <a:gd name="T61" fmla="*/ 2379179 h 296502"/>
              <a:gd name="T62" fmla="*/ 1898644 w 296468"/>
              <a:gd name="T63" fmla="*/ 2166126 h 296502"/>
              <a:gd name="T64" fmla="*/ 1926269 w 296468"/>
              <a:gd name="T65" fmla="*/ 2158246 h 296502"/>
              <a:gd name="T66" fmla="*/ 1961790 w 296468"/>
              <a:gd name="T67" fmla="*/ 2174006 h 296502"/>
              <a:gd name="T68" fmla="*/ 2202580 w 296468"/>
              <a:gd name="T69" fmla="*/ 2414696 h 296502"/>
              <a:gd name="T70" fmla="*/ 2411779 w 296468"/>
              <a:gd name="T71" fmla="*/ 2201639 h 296502"/>
              <a:gd name="T72" fmla="*/ 2171001 w 296468"/>
              <a:gd name="T73" fmla="*/ 1964913 h 296502"/>
              <a:gd name="T74" fmla="*/ 2167056 w 296468"/>
              <a:gd name="T75" fmla="*/ 1897828 h 296502"/>
              <a:gd name="T76" fmla="*/ 2380217 w 296468"/>
              <a:gd name="T77" fmla="*/ 1238910 h 296502"/>
              <a:gd name="T78" fmla="*/ 1235498 w 296468"/>
              <a:gd name="T79" fmla="*/ 98644 h 296502"/>
              <a:gd name="T80" fmla="*/ 1235498 w 296468"/>
              <a:gd name="T81" fmla="*/ 0 h 296502"/>
              <a:gd name="T82" fmla="*/ 2478894 w 296468"/>
              <a:gd name="T83" fmla="*/ 1238910 h 296502"/>
              <a:gd name="T84" fmla="*/ 2269686 w 296468"/>
              <a:gd name="T85" fmla="*/ 1921498 h 296502"/>
              <a:gd name="T86" fmla="*/ 2482824 w 296468"/>
              <a:gd name="T87" fmla="*/ 2134559 h 296502"/>
              <a:gd name="T88" fmla="*/ 2510454 w 296468"/>
              <a:gd name="T89" fmla="*/ 2106949 h 296502"/>
              <a:gd name="T90" fmla="*/ 2577573 w 296468"/>
              <a:gd name="T91" fmla="*/ 2106949 h 296502"/>
              <a:gd name="T92" fmla="*/ 3193359 w 296468"/>
              <a:gd name="T93" fmla="*/ 2722461 h 296502"/>
              <a:gd name="T94" fmla="*/ 3193359 w 296468"/>
              <a:gd name="T95" fmla="*/ 2974970 h 296502"/>
              <a:gd name="T96" fmla="*/ 2976254 w 296468"/>
              <a:gd name="T97" fmla="*/ 3191972 h 296502"/>
              <a:gd name="T98" fmla="*/ 2849938 w 296468"/>
              <a:gd name="T99" fmla="*/ 3243260 h 296502"/>
              <a:gd name="T100" fmla="*/ 2723626 w 296468"/>
              <a:gd name="T101" fmla="*/ 3191972 h 296502"/>
              <a:gd name="T102" fmla="*/ 2107835 w 296468"/>
              <a:gd name="T103" fmla="*/ 2576475 h 296502"/>
              <a:gd name="T104" fmla="*/ 2092063 w 296468"/>
              <a:gd name="T105" fmla="*/ 2544908 h 296502"/>
              <a:gd name="T106" fmla="*/ 2107835 w 296468"/>
              <a:gd name="T107" fmla="*/ 2509399 h 296502"/>
              <a:gd name="T108" fmla="*/ 2135485 w 296468"/>
              <a:gd name="T109" fmla="*/ 2481785 h 296502"/>
              <a:gd name="T110" fmla="*/ 1922324 w 296468"/>
              <a:gd name="T111" fmla="*/ 2272662 h 296502"/>
              <a:gd name="T112" fmla="*/ 1235498 w 296468"/>
              <a:gd name="T113" fmla="*/ 2477819 h 296502"/>
              <a:gd name="T114" fmla="*/ 0 w 296468"/>
              <a:gd name="T115" fmla="*/ 1238910 h 296502"/>
              <a:gd name="T116" fmla="*/ 1235498 w 296468"/>
              <a:gd name="T117" fmla="*/ 0 h 29650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96468" h="296502">
                <a:moveTo>
                  <a:pt x="274661" y="244200"/>
                </a:moveTo>
                <a:lnTo>
                  <a:pt x="244023" y="274499"/>
                </a:lnTo>
                <a:lnTo>
                  <a:pt x="255197" y="285681"/>
                </a:lnTo>
                <a:cubicBezTo>
                  <a:pt x="257720" y="288206"/>
                  <a:pt x="262766" y="288206"/>
                  <a:pt x="265650" y="285681"/>
                </a:cubicBezTo>
                <a:lnTo>
                  <a:pt x="285474" y="265842"/>
                </a:lnTo>
                <a:cubicBezTo>
                  <a:pt x="286555" y="264399"/>
                  <a:pt x="287276" y="262596"/>
                  <a:pt x="287276" y="260431"/>
                </a:cubicBezTo>
                <a:cubicBezTo>
                  <a:pt x="287276" y="258628"/>
                  <a:pt x="286555" y="256464"/>
                  <a:pt x="285474" y="255021"/>
                </a:cubicBezTo>
                <a:lnTo>
                  <a:pt x="274661" y="244200"/>
                </a:lnTo>
                <a:close/>
                <a:moveTo>
                  <a:pt x="232488" y="202357"/>
                </a:moveTo>
                <a:lnTo>
                  <a:pt x="201850" y="232657"/>
                </a:lnTo>
                <a:lnTo>
                  <a:pt x="237535" y="268367"/>
                </a:lnTo>
                <a:lnTo>
                  <a:pt x="268173" y="238068"/>
                </a:lnTo>
                <a:lnTo>
                  <a:pt x="232488" y="202357"/>
                </a:lnTo>
                <a:close/>
                <a:moveTo>
                  <a:pt x="112382" y="66675"/>
                </a:moveTo>
                <a:cubicBezTo>
                  <a:pt x="114929" y="66675"/>
                  <a:pt x="117111" y="68494"/>
                  <a:pt x="117111" y="71041"/>
                </a:cubicBezTo>
                <a:cubicBezTo>
                  <a:pt x="117111" y="73587"/>
                  <a:pt x="114929" y="75770"/>
                  <a:pt x="112382" y="75770"/>
                </a:cubicBezTo>
                <a:cubicBezTo>
                  <a:pt x="91282" y="75770"/>
                  <a:pt x="73819" y="92869"/>
                  <a:pt x="73819" y="114334"/>
                </a:cubicBezTo>
                <a:cubicBezTo>
                  <a:pt x="73819" y="116880"/>
                  <a:pt x="72000" y="118699"/>
                  <a:pt x="69454" y="118699"/>
                </a:cubicBezTo>
                <a:cubicBezTo>
                  <a:pt x="66907" y="118699"/>
                  <a:pt x="65088" y="116880"/>
                  <a:pt x="65088" y="114334"/>
                </a:cubicBezTo>
                <a:cubicBezTo>
                  <a:pt x="65088" y="88140"/>
                  <a:pt x="86189" y="66675"/>
                  <a:pt x="112382" y="66675"/>
                </a:cubicBezTo>
                <a:close/>
                <a:moveTo>
                  <a:pt x="112351" y="45558"/>
                </a:moveTo>
                <a:cubicBezTo>
                  <a:pt x="74724" y="45558"/>
                  <a:pt x="43970" y="76311"/>
                  <a:pt x="43970" y="114301"/>
                </a:cubicBezTo>
                <a:cubicBezTo>
                  <a:pt x="43970" y="151928"/>
                  <a:pt x="74724" y="182681"/>
                  <a:pt x="112351" y="182681"/>
                </a:cubicBezTo>
                <a:cubicBezTo>
                  <a:pt x="150340" y="182681"/>
                  <a:pt x="181093" y="151928"/>
                  <a:pt x="181093" y="114301"/>
                </a:cubicBezTo>
                <a:cubicBezTo>
                  <a:pt x="181093" y="76311"/>
                  <a:pt x="150340" y="45558"/>
                  <a:pt x="112351" y="45558"/>
                </a:cubicBezTo>
                <a:close/>
                <a:moveTo>
                  <a:pt x="112351" y="36513"/>
                </a:moveTo>
                <a:cubicBezTo>
                  <a:pt x="155405" y="36513"/>
                  <a:pt x="190138" y="71608"/>
                  <a:pt x="190138" y="114301"/>
                </a:cubicBezTo>
                <a:cubicBezTo>
                  <a:pt x="190138" y="156993"/>
                  <a:pt x="155405" y="191726"/>
                  <a:pt x="112351" y="191726"/>
                </a:cubicBezTo>
                <a:cubicBezTo>
                  <a:pt x="69658" y="191726"/>
                  <a:pt x="34925" y="156993"/>
                  <a:pt x="34925" y="114301"/>
                </a:cubicBezTo>
                <a:cubicBezTo>
                  <a:pt x="34925" y="71608"/>
                  <a:pt x="69658" y="36513"/>
                  <a:pt x="112351" y="36513"/>
                </a:cubicBezTo>
                <a:close/>
                <a:moveTo>
                  <a:pt x="112820" y="9018"/>
                </a:moveTo>
                <a:cubicBezTo>
                  <a:pt x="55509" y="9018"/>
                  <a:pt x="8651" y="55910"/>
                  <a:pt x="8651" y="113262"/>
                </a:cubicBezTo>
                <a:cubicBezTo>
                  <a:pt x="8651" y="170615"/>
                  <a:pt x="55509" y="217507"/>
                  <a:pt x="112820" y="217507"/>
                </a:cubicBezTo>
                <a:cubicBezTo>
                  <a:pt x="134807" y="217507"/>
                  <a:pt x="155713" y="211014"/>
                  <a:pt x="173375" y="198029"/>
                </a:cubicBezTo>
                <a:cubicBezTo>
                  <a:pt x="174096" y="197308"/>
                  <a:pt x="175177" y="197308"/>
                  <a:pt x="175898" y="197308"/>
                </a:cubicBezTo>
                <a:cubicBezTo>
                  <a:pt x="176980" y="197308"/>
                  <a:pt x="178421" y="197668"/>
                  <a:pt x="179142" y="198750"/>
                </a:cubicBezTo>
                <a:lnTo>
                  <a:pt x="201130" y="220754"/>
                </a:lnTo>
                <a:lnTo>
                  <a:pt x="220233" y="201275"/>
                </a:lnTo>
                <a:lnTo>
                  <a:pt x="198246" y="179633"/>
                </a:lnTo>
                <a:cubicBezTo>
                  <a:pt x="196804" y="177829"/>
                  <a:pt x="196444" y="175304"/>
                  <a:pt x="197886" y="173501"/>
                </a:cubicBezTo>
                <a:cubicBezTo>
                  <a:pt x="210501" y="155826"/>
                  <a:pt x="217350" y="134905"/>
                  <a:pt x="217350" y="113262"/>
                </a:cubicBezTo>
                <a:cubicBezTo>
                  <a:pt x="217350" y="55910"/>
                  <a:pt x="170492" y="9018"/>
                  <a:pt x="112820" y="9018"/>
                </a:cubicBezTo>
                <a:close/>
                <a:moveTo>
                  <a:pt x="112820" y="0"/>
                </a:moveTo>
                <a:cubicBezTo>
                  <a:pt x="175538" y="0"/>
                  <a:pt x="226361" y="50860"/>
                  <a:pt x="226361" y="113262"/>
                </a:cubicBezTo>
                <a:cubicBezTo>
                  <a:pt x="226361" y="135626"/>
                  <a:pt x="219512" y="156908"/>
                  <a:pt x="207257" y="175665"/>
                </a:cubicBezTo>
                <a:lnTo>
                  <a:pt x="226721" y="195143"/>
                </a:lnTo>
                <a:lnTo>
                  <a:pt x="229244" y="192618"/>
                </a:lnTo>
                <a:cubicBezTo>
                  <a:pt x="231047" y="190815"/>
                  <a:pt x="233570" y="190815"/>
                  <a:pt x="235372" y="192618"/>
                </a:cubicBezTo>
                <a:lnTo>
                  <a:pt x="291602" y="248889"/>
                </a:lnTo>
                <a:cubicBezTo>
                  <a:pt x="298090" y="255021"/>
                  <a:pt x="298090" y="265842"/>
                  <a:pt x="291602" y="271974"/>
                </a:cubicBezTo>
                <a:lnTo>
                  <a:pt x="271777" y="291813"/>
                </a:lnTo>
                <a:cubicBezTo>
                  <a:pt x="268533" y="295060"/>
                  <a:pt x="264568" y="296502"/>
                  <a:pt x="260243" y="296502"/>
                </a:cubicBezTo>
                <a:cubicBezTo>
                  <a:pt x="255918" y="296502"/>
                  <a:pt x="251953" y="295060"/>
                  <a:pt x="248709" y="291813"/>
                </a:cubicBezTo>
                <a:lnTo>
                  <a:pt x="192479" y="235543"/>
                </a:lnTo>
                <a:cubicBezTo>
                  <a:pt x="191398" y="234821"/>
                  <a:pt x="191037" y="233739"/>
                  <a:pt x="191037" y="232657"/>
                </a:cubicBezTo>
                <a:cubicBezTo>
                  <a:pt x="191037" y="231575"/>
                  <a:pt x="191398" y="230132"/>
                  <a:pt x="192479" y="229411"/>
                </a:cubicBezTo>
                <a:lnTo>
                  <a:pt x="195002" y="226886"/>
                </a:lnTo>
                <a:lnTo>
                  <a:pt x="175538" y="207768"/>
                </a:lnTo>
                <a:cubicBezTo>
                  <a:pt x="157155" y="220032"/>
                  <a:pt x="135528" y="226525"/>
                  <a:pt x="112820" y="226525"/>
                </a:cubicBezTo>
                <a:cubicBezTo>
                  <a:pt x="50823" y="226525"/>
                  <a:pt x="0" y="175665"/>
                  <a:pt x="0" y="113262"/>
                </a:cubicBezTo>
                <a:cubicBezTo>
                  <a:pt x="0" y="50860"/>
                  <a:pt x="50823" y="0"/>
                  <a:pt x="112820" y="0"/>
                </a:cubicBezTo>
                <a:close/>
              </a:path>
            </a:pathLst>
          </a:custGeom>
          <a:solidFill>
            <a:schemeClr val="bg1"/>
          </a:solidFill>
          <a:ln>
            <a:noFill/>
          </a:ln>
          <a:effectLst/>
        </p:spPr>
        <p:txBody>
          <a:bodyPr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19" name="Freeform 926">
            <a:extLst>
              <a:ext uri="{FF2B5EF4-FFF2-40B4-BE49-F238E27FC236}">
                <a16:creationId xmlns:a16="http://schemas.microsoft.com/office/drawing/2014/main" id="{126DC00A-CA97-41A2-BE60-D6D53B652770}"/>
              </a:ext>
            </a:extLst>
          </p:cNvPr>
          <p:cNvSpPr>
            <a:spLocks noChangeArrowheads="1"/>
          </p:cNvSpPr>
          <p:nvPr/>
        </p:nvSpPr>
        <p:spPr bwMode="auto">
          <a:xfrm>
            <a:off x="2547803" y="3424644"/>
            <a:ext cx="436935" cy="455189"/>
          </a:xfrm>
          <a:custGeom>
            <a:avLst/>
            <a:gdLst>
              <a:gd name="T0" fmla="*/ 2003694 w 296503"/>
              <a:gd name="T1" fmla="*/ 1832388 h 296502"/>
              <a:gd name="T2" fmla="*/ 716340 w 296503"/>
              <a:gd name="T3" fmla="*/ 1832388 h 296502"/>
              <a:gd name="T4" fmla="*/ 1792869 w 296503"/>
              <a:gd name="T5" fmla="*/ 2632308 h 296502"/>
              <a:gd name="T6" fmla="*/ 1761647 w 296503"/>
              <a:gd name="T7" fmla="*/ 1934355 h 296502"/>
              <a:gd name="T8" fmla="*/ 1309759 w 296503"/>
              <a:gd name="T9" fmla="*/ 1765729 h 296502"/>
              <a:gd name="T10" fmla="*/ 1454202 w 296503"/>
              <a:gd name="T11" fmla="*/ 2632308 h 296502"/>
              <a:gd name="T12" fmla="*/ 1831921 w 296503"/>
              <a:gd name="T13" fmla="*/ 712916 h 296502"/>
              <a:gd name="T14" fmla="*/ 1407353 w 296503"/>
              <a:gd name="T15" fmla="*/ 712916 h 296502"/>
              <a:gd name="T16" fmla="*/ 1792869 w 296503"/>
              <a:gd name="T17" fmla="*/ 607044 h 296502"/>
              <a:gd name="T18" fmla="*/ 1929508 w 296503"/>
              <a:gd name="T19" fmla="*/ 1477536 h 296502"/>
              <a:gd name="T20" fmla="*/ 1792869 w 296503"/>
              <a:gd name="T21" fmla="*/ 607044 h 296502"/>
              <a:gd name="T22" fmla="*/ 1477622 w 296503"/>
              <a:gd name="T23" fmla="*/ 1308917 h 296502"/>
              <a:gd name="T24" fmla="*/ 610925 w 296503"/>
              <a:gd name="T25" fmla="*/ 1446161 h 296502"/>
              <a:gd name="T26" fmla="*/ 1432671 w 296503"/>
              <a:gd name="T27" fmla="*/ 386184 h 296502"/>
              <a:gd name="T28" fmla="*/ 964299 w 296503"/>
              <a:gd name="T29" fmla="*/ 240396 h 296502"/>
              <a:gd name="T30" fmla="*/ 842289 w 296503"/>
              <a:gd name="T31" fmla="*/ 646275 h 296502"/>
              <a:gd name="T32" fmla="*/ 362084 w 296503"/>
              <a:gd name="T33" fmla="*/ 756638 h 296502"/>
              <a:gd name="T34" fmla="*/ 460473 w 296503"/>
              <a:gd name="T35" fmla="*/ 1166470 h 296502"/>
              <a:gd name="T36" fmla="*/ 98402 w 296503"/>
              <a:gd name="T37" fmla="*/ 1737883 h 296502"/>
              <a:gd name="T38" fmla="*/ 436901 w 296503"/>
              <a:gd name="T39" fmla="*/ 2135906 h 296502"/>
              <a:gd name="T40" fmla="*/ 401470 w 296503"/>
              <a:gd name="T41" fmla="*/ 2494508 h 296502"/>
              <a:gd name="T42" fmla="*/ 747814 w 296503"/>
              <a:gd name="T43" fmla="*/ 2841306 h 296502"/>
              <a:gd name="T44" fmla="*/ 1109935 w 296503"/>
              <a:gd name="T45" fmla="*/ 2801901 h 296502"/>
              <a:gd name="T46" fmla="*/ 1475957 w 296503"/>
              <a:gd name="T47" fmla="*/ 3113225 h 296502"/>
              <a:gd name="T48" fmla="*/ 1810507 w 296503"/>
              <a:gd name="T49" fmla="*/ 2857075 h 296502"/>
              <a:gd name="T50" fmla="*/ 2278887 w 296503"/>
              <a:gd name="T51" fmla="*/ 2998932 h 296502"/>
              <a:gd name="T52" fmla="*/ 2593757 w 296503"/>
              <a:gd name="T53" fmla="*/ 2399927 h 296502"/>
              <a:gd name="T54" fmla="*/ 2999144 w 296503"/>
              <a:gd name="T55" fmla="*/ 2281719 h 296502"/>
              <a:gd name="T56" fmla="*/ 2900755 w 296503"/>
              <a:gd name="T57" fmla="*/ 1765466 h 296502"/>
              <a:gd name="T58" fmla="*/ 2900755 w 296503"/>
              <a:gd name="T59" fmla="*/ 1473853 h 296502"/>
              <a:gd name="T60" fmla="*/ 2999144 w 296503"/>
              <a:gd name="T61" fmla="*/ 961550 h 296502"/>
              <a:gd name="T62" fmla="*/ 2593757 w 296503"/>
              <a:gd name="T63" fmla="*/ 839402 h 296502"/>
              <a:gd name="T64" fmla="*/ 2278887 w 296503"/>
              <a:gd name="T65" fmla="*/ 240396 h 296502"/>
              <a:gd name="T66" fmla="*/ 1810507 w 296503"/>
              <a:gd name="T67" fmla="*/ 386184 h 296502"/>
              <a:gd name="T68" fmla="*/ 1503519 w 296503"/>
              <a:gd name="T69" fmla="*/ 0 h 296502"/>
              <a:gd name="T70" fmla="*/ 2152928 w 296503"/>
              <a:gd name="T71" fmla="*/ 204932 h 296502"/>
              <a:gd name="T72" fmla="*/ 2491427 w 296503"/>
              <a:gd name="T73" fmla="*/ 599009 h 296502"/>
              <a:gd name="T74" fmla="*/ 3081802 w 296503"/>
              <a:gd name="T75" fmla="*/ 914254 h 296502"/>
              <a:gd name="T76" fmla="*/ 3239232 w 296503"/>
              <a:gd name="T77" fmla="*/ 1501447 h 296502"/>
              <a:gd name="T78" fmla="*/ 3038512 w 296503"/>
              <a:gd name="T79" fmla="*/ 2151673 h 296502"/>
              <a:gd name="T80" fmla="*/ 2644910 w 296503"/>
              <a:gd name="T81" fmla="*/ 2494508 h 296502"/>
              <a:gd name="T82" fmla="*/ 2231649 w 296503"/>
              <a:gd name="T83" fmla="*/ 3097458 h 296502"/>
              <a:gd name="T84" fmla="*/ 1735730 w 296503"/>
              <a:gd name="T85" fmla="*/ 3239316 h 296502"/>
              <a:gd name="T86" fmla="*/ 1086305 w 296503"/>
              <a:gd name="T87" fmla="*/ 3038344 h 296502"/>
              <a:gd name="T88" fmla="*/ 661243 w 296503"/>
              <a:gd name="T89" fmla="*/ 2790074 h 296502"/>
              <a:gd name="T90" fmla="*/ 157452 w 296503"/>
              <a:gd name="T91" fmla="*/ 2329022 h 296502"/>
              <a:gd name="T92" fmla="*/ 129869 w 296503"/>
              <a:gd name="T93" fmla="*/ 1867927 h 296502"/>
              <a:gd name="T94" fmla="*/ 354220 w 296503"/>
              <a:gd name="T95" fmla="*/ 1170410 h 296502"/>
              <a:gd name="T96" fmla="*/ 354220 w 296503"/>
              <a:gd name="T97" fmla="*/ 650241 h 296502"/>
              <a:gd name="T98" fmla="*/ 649412 w 296503"/>
              <a:gd name="T99" fmla="*/ 350721 h 296502"/>
              <a:gd name="T100" fmla="*/ 1168961 w 296503"/>
              <a:gd name="T101" fmla="*/ 350721 h 29650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96503" h="296502">
                <a:moveTo>
                  <a:pt x="183408" y="167723"/>
                </a:moveTo>
                <a:cubicBezTo>
                  <a:pt x="179834" y="174542"/>
                  <a:pt x="174117" y="179926"/>
                  <a:pt x="167684" y="183515"/>
                </a:cubicBezTo>
                <a:lnTo>
                  <a:pt x="167684" y="231250"/>
                </a:lnTo>
                <a:cubicBezTo>
                  <a:pt x="198774" y="223713"/>
                  <a:pt x="223432" y="199307"/>
                  <a:pt x="230579" y="167723"/>
                </a:cubicBezTo>
                <a:lnTo>
                  <a:pt x="183408" y="167723"/>
                </a:lnTo>
                <a:close/>
                <a:moveTo>
                  <a:pt x="65569" y="167723"/>
                </a:moveTo>
                <a:cubicBezTo>
                  <a:pt x="73074" y="199307"/>
                  <a:pt x="97374" y="223713"/>
                  <a:pt x="128822" y="231250"/>
                </a:cubicBezTo>
                <a:lnTo>
                  <a:pt x="128822" y="183515"/>
                </a:lnTo>
                <a:cubicBezTo>
                  <a:pt x="122032" y="179926"/>
                  <a:pt x="116672" y="174542"/>
                  <a:pt x="112741" y="167723"/>
                </a:cubicBezTo>
                <a:lnTo>
                  <a:pt x="65569" y="167723"/>
                </a:lnTo>
                <a:close/>
                <a:moveTo>
                  <a:pt x="180549" y="158750"/>
                </a:moveTo>
                <a:lnTo>
                  <a:pt x="236297" y="158750"/>
                </a:lnTo>
                <a:cubicBezTo>
                  <a:pt x="237369" y="158750"/>
                  <a:pt x="238441" y="159468"/>
                  <a:pt x="239513" y="160545"/>
                </a:cubicBezTo>
                <a:cubicBezTo>
                  <a:pt x="240228" y="161621"/>
                  <a:pt x="240943" y="162698"/>
                  <a:pt x="240586" y="164134"/>
                </a:cubicBezTo>
                <a:cubicBezTo>
                  <a:pt x="233796" y="203614"/>
                  <a:pt x="203063" y="234122"/>
                  <a:pt x="164111" y="240941"/>
                </a:cubicBezTo>
                <a:cubicBezTo>
                  <a:pt x="163753" y="240941"/>
                  <a:pt x="163396" y="240941"/>
                  <a:pt x="163039" y="240941"/>
                </a:cubicBezTo>
                <a:cubicBezTo>
                  <a:pt x="161966" y="240941"/>
                  <a:pt x="160894" y="240582"/>
                  <a:pt x="160537" y="239864"/>
                </a:cubicBezTo>
                <a:cubicBezTo>
                  <a:pt x="159465" y="239147"/>
                  <a:pt x="158750" y="237711"/>
                  <a:pt x="158750" y="236634"/>
                </a:cubicBezTo>
                <a:lnTo>
                  <a:pt x="158750" y="181003"/>
                </a:lnTo>
                <a:cubicBezTo>
                  <a:pt x="158750" y="179208"/>
                  <a:pt x="159822" y="177414"/>
                  <a:pt x="161252" y="177055"/>
                </a:cubicBezTo>
                <a:cubicBezTo>
                  <a:pt x="168042" y="173824"/>
                  <a:pt x="173402" y="168082"/>
                  <a:pt x="176618" y="161621"/>
                </a:cubicBezTo>
                <a:cubicBezTo>
                  <a:pt x="177333" y="159827"/>
                  <a:pt x="178762" y="158750"/>
                  <a:pt x="180549" y="158750"/>
                </a:cubicBezTo>
                <a:close/>
                <a:moveTo>
                  <a:pt x="60209" y="158750"/>
                </a:moveTo>
                <a:lnTo>
                  <a:pt x="115600" y="158750"/>
                </a:lnTo>
                <a:cubicBezTo>
                  <a:pt x="117386" y="158750"/>
                  <a:pt x="118816" y="159827"/>
                  <a:pt x="119888" y="161621"/>
                </a:cubicBezTo>
                <a:cubicBezTo>
                  <a:pt x="122747" y="168082"/>
                  <a:pt x="128107" y="173824"/>
                  <a:pt x="135254" y="177055"/>
                </a:cubicBezTo>
                <a:cubicBezTo>
                  <a:pt x="136684" y="177414"/>
                  <a:pt x="137756" y="179208"/>
                  <a:pt x="137756" y="181003"/>
                </a:cubicBezTo>
                <a:lnTo>
                  <a:pt x="137756" y="236634"/>
                </a:lnTo>
                <a:cubicBezTo>
                  <a:pt x="137756" y="237711"/>
                  <a:pt x="137041" y="239147"/>
                  <a:pt x="135969" y="239864"/>
                </a:cubicBezTo>
                <a:cubicBezTo>
                  <a:pt x="135254" y="240582"/>
                  <a:pt x="134182" y="240941"/>
                  <a:pt x="133110" y="240941"/>
                </a:cubicBezTo>
                <a:cubicBezTo>
                  <a:pt x="133110" y="240941"/>
                  <a:pt x="132753" y="240941"/>
                  <a:pt x="132395" y="240941"/>
                </a:cubicBezTo>
                <a:cubicBezTo>
                  <a:pt x="93086" y="234122"/>
                  <a:pt x="62710" y="203614"/>
                  <a:pt x="55921" y="164134"/>
                </a:cubicBezTo>
                <a:cubicBezTo>
                  <a:pt x="55563" y="162698"/>
                  <a:pt x="55921" y="161621"/>
                  <a:pt x="56635" y="160545"/>
                </a:cubicBezTo>
                <a:cubicBezTo>
                  <a:pt x="57707" y="159468"/>
                  <a:pt x="59137" y="158750"/>
                  <a:pt x="60209" y="158750"/>
                </a:cubicBezTo>
                <a:close/>
                <a:moveTo>
                  <a:pt x="167684" y="65254"/>
                </a:moveTo>
                <a:lnTo>
                  <a:pt x="167684" y="112989"/>
                </a:lnTo>
                <a:cubicBezTo>
                  <a:pt x="174117" y="116578"/>
                  <a:pt x="179834" y="122321"/>
                  <a:pt x="183408" y="128781"/>
                </a:cubicBezTo>
                <a:lnTo>
                  <a:pt x="230579" y="128781"/>
                </a:lnTo>
                <a:cubicBezTo>
                  <a:pt x="223432" y="97556"/>
                  <a:pt x="198774" y="72791"/>
                  <a:pt x="167684" y="65254"/>
                </a:cubicBezTo>
                <a:close/>
                <a:moveTo>
                  <a:pt x="128822" y="65254"/>
                </a:moveTo>
                <a:cubicBezTo>
                  <a:pt x="97374" y="72791"/>
                  <a:pt x="73074" y="97556"/>
                  <a:pt x="65569" y="128781"/>
                </a:cubicBezTo>
                <a:lnTo>
                  <a:pt x="112741" y="128781"/>
                </a:lnTo>
                <a:cubicBezTo>
                  <a:pt x="116672" y="122321"/>
                  <a:pt x="122032" y="116578"/>
                  <a:pt x="128822" y="112989"/>
                </a:cubicBezTo>
                <a:lnTo>
                  <a:pt x="128822" y="65254"/>
                </a:lnTo>
                <a:close/>
                <a:moveTo>
                  <a:pt x="164111" y="55563"/>
                </a:moveTo>
                <a:cubicBezTo>
                  <a:pt x="203063" y="62382"/>
                  <a:pt x="233796" y="93249"/>
                  <a:pt x="240586" y="132370"/>
                </a:cubicBezTo>
                <a:cubicBezTo>
                  <a:pt x="240943" y="133806"/>
                  <a:pt x="240228" y="135242"/>
                  <a:pt x="239513" y="136318"/>
                </a:cubicBezTo>
                <a:cubicBezTo>
                  <a:pt x="238441" y="137036"/>
                  <a:pt x="237369" y="137754"/>
                  <a:pt x="236297" y="137754"/>
                </a:cubicBezTo>
                <a:lnTo>
                  <a:pt x="180549" y="137754"/>
                </a:lnTo>
                <a:cubicBezTo>
                  <a:pt x="178762" y="137754"/>
                  <a:pt x="177333" y="136677"/>
                  <a:pt x="176618" y="135242"/>
                </a:cubicBezTo>
                <a:cubicBezTo>
                  <a:pt x="173402" y="128422"/>
                  <a:pt x="168042" y="123039"/>
                  <a:pt x="161252" y="119808"/>
                </a:cubicBezTo>
                <a:cubicBezTo>
                  <a:pt x="159822" y="119091"/>
                  <a:pt x="158750" y="117296"/>
                  <a:pt x="158750" y="115501"/>
                </a:cubicBezTo>
                <a:lnTo>
                  <a:pt x="158750" y="60229"/>
                </a:lnTo>
                <a:cubicBezTo>
                  <a:pt x="158750" y="58793"/>
                  <a:pt x="159465" y="57358"/>
                  <a:pt x="160537" y="56640"/>
                </a:cubicBezTo>
                <a:cubicBezTo>
                  <a:pt x="161252" y="55563"/>
                  <a:pt x="162681" y="55563"/>
                  <a:pt x="164111" y="55563"/>
                </a:cubicBezTo>
                <a:close/>
                <a:moveTo>
                  <a:pt x="132395" y="55563"/>
                </a:moveTo>
                <a:cubicBezTo>
                  <a:pt x="133468" y="55563"/>
                  <a:pt x="135254" y="55563"/>
                  <a:pt x="135969" y="56640"/>
                </a:cubicBezTo>
                <a:cubicBezTo>
                  <a:pt x="137041" y="57358"/>
                  <a:pt x="137756" y="58793"/>
                  <a:pt x="137756" y="60229"/>
                </a:cubicBezTo>
                <a:lnTo>
                  <a:pt x="137756" y="115501"/>
                </a:lnTo>
                <a:cubicBezTo>
                  <a:pt x="137756" y="117296"/>
                  <a:pt x="136684" y="119091"/>
                  <a:pt x="135254" y="119808"/>
                </a:cubicBezTo>
                <a:cubicBezTo>
                  <a:pt x="128107" y="123039"/>
                  <a:pt x="122747" y="128422"/>
                  <a:pt x="119888" y="135242"/>
                </a:cubicBezTo>
                <a:cubicBezTo>
                  <a:pt x="118816" y="136677"/>
                  <a:pt x="117386" y="137754"/>
                  <a:pt x="115600" y="137754"/>
                </a:cubicBezTo>
                <a:lnTo>
                  <a:pt x="60209" y="137754"/>
                </a:lnTo>
                <a:cubicBezTo>
                  <a:pt x="59137" y="137754"/>
                  <a:pt x="57707" y="137036"/>
                  <a:pt x="56635" y="136318"/>
                </a:cubicBezTo>
                <a:cubicBezTo>
                  <a:pt x="55921" y="135242"/>
                  <a:pt x="55563" y="133806"/>
                  <a:pt x="55921" y="132370"/>
                </a:cubicBezTo>
                <a:cubicBezTo>
                  <a:pt x="62710" y="93249"/>
                  <a:pt x="93086" y="62382"/>
                  <a:pt x="132395" y="55563"/>
                </a:cubicBezTo>
                <a:close/>
                <a:moveTo>
                  <a:pt x="137624" y="9018"/>
                </a:moveTo>
                <a:cubicBezTo>
                  <a:pt x="136183" y="9018"/>
                  <a:pt x="135102" y="10100"/>
                  <a:pt x="135102" y="11543"/>
                </a:cubicBezTo>
                <a:lnTo>
                  <a:pt x="135102" y="31021"/>
                </a:lnTo>
                <a:cubicBezTo>
                  <a:pt x="135102" y="33185"/>
                  <a:pt x="133300" y="34989"/>
                  <a:pt x="131139" y="35349"/>
                </a:cubicBezTo>
                <a:cubicBezTo>
                  <a:pt x="122853" y="36792"/>
                  <a:pt x="114927" y="38956"/>
                  <a:pt x="107001" y="41842"/>
                </a:cubicBezTo>
                <a:cubicBezTo>
                  <a:pt x="104839" y="42564"/>
                  <a:pt x="102677" y="41842"/>
                  <a:pt x="101597" y="40039"/>
                </a:cubicBezTo>
                <a:lnTo>
                  <a:pt x="91869" y="23085"/>
                </a:lnTo>
                <a:cubicBezTo>
                  <a:pt x="91509" y="22364"/>
                  <a:pt x="90788" y="22003"/>
                  <a:pt x="90068" y="22003"/>
                </a:cubicBezTo>
                <a:cubicBezTo>
                  <a:pt x="89347" y="21642"/>
                  <a:pt x="88627" y="22003"/>
                  <a:pt x="88267" y="22003"/>
                </a:cubicBezTo>
                <a:lnTo>
                  <a:pt x="69532" y="32824"/>
                </a:lnTo>
                <a:cubicBezTo>
                  <a:pt x="68812" y="33185"/>
                  <a:pt x="68091" y="33907"/>
                  <a:pt x="68091" y="34628"/>
                </a:cubicBezTo>
                <a:cubicBezTo>
                  <a:pt x="68091" y="35349"/>
                  <a:pt x="68091" y="36071"/>
                  <a:pt x="68452" y="36792"/>
                </a:cubicBezTo>
                <a:lnTo>
                  <a:pt x="77819" y="53385"/>
                </a:lnTo>
                <a:cubicBezTo>
                  <a:pt x="79260" y="55188"/>
                  <a:pt x="78900" y="57713"/>
                  <a:pt x="77098" y="59156"/>
                </a:cubicBezTo>
                <a:cubicBezTo>
                  <a:pt x="70613" y="64567"/>
                  <a:pt x="64489" y="70338"/>
                  <a:pt x="59445" y="76831"/>
                </a:cubicBezTo>
                <a:cubicBezTo>
                  <a:pt x="58004" y="78634"/>
                  <a:pt x="55481" y="78995"/>
                  <a:pt x="53680" y="77913"/>
                </a:cubicBezTo>
                <a:lnTo>
                  <a:pt x="36747" y="68174"/>
                </a:lnTo>
                <a:cubicBezTo>
                  <a:pt x="36387" y="67813"/>
                  <a:pt x="35306" y="67813"/>
                  <a:pt x="34946" y="68174"/>
                </a:cubicBezTo>
                <a:cubicBezTo>
                  <a:pt x="33865" y="68174"/>
                  <a:pt x="33505" y="68535"/>
                  <a:pt x="33145" y="69256"/>
                </a:cubicBezTo>
                <a:lnTo>
                  <a:pt x="22337" y="88013"/>
                </a:lnTo>
                <a:cubicBezTo>
                  <a:pt x="21976" y="88734"/>
                  <a:pt x="21976" y="89456"/>
                  <a:pt x="22337" y="89816"/>
                </a:cubicBezTo>
                <a:cubicBezTo>
                  <a:pt x="22337" y="90899"/>
                  <a:pt x="22697" y="91259"/>
                  <a:pt x="23417" y="91620"/>
                </a:cubicBezTo>
                <a:lnTo>
                  <a:pt x="39990" y="101359"/>
                </a:lnTo>
                <a:cubicBezTo>
                  <a:pt x="42151" y="102441"/>
                  <a:pt x="42872" y="104605"/>
                  <a:pt x="42151" y="106770"/>
                </a:cubicBezTo>
                <a:cubicBezTo>
                  <a:pt x="38909" y="114705"/>
                  <a:pt x="36747" y="122641"/>
                  <a:pt x="35306" y="130937"/>
                </a:cubicBezTo>
                <a:cubicBezTo>
                  <a:pt x="35306" y="133101"/>
                  <a:pt x="33505" y="134905"/>
                  <a:pt x="30983" y="134905"/>
                </a:cubicBezTo>
                <a:lnTo>
                  <a:pt x="11889" y="134905"/>
                </a:lnTo>
                <a:cubicBezTo>
                  <a:pt x="10448" y="134905"/>
                  <a:pt x="9007" y="135987"/>
                  <a:pt x="9007" y="137430"/>
                </a:cubicBezTo>
                <a:lnTo>
                  <a:pt x="9007" y="159072"/>
                </a:lnTo>
                <a:cubicBezTo>
                  <a:pt x="9007" y="160515"/>
                  <a:pt x="10448" y="161597"/>
                  <a:pt x="11889" y="161597"/>
                </a:cubicBezTo>
                <a:lnTo>
                  <a:pt x="30983" y="161597"/>
                </a:lnTo>
                <a:cubicBezTo>
                  <a:pt x="33505" y="161597"/>
                  <a:pt x="35306" y="163401"/>
                  <a:pt x="35306" y="165565"/>
                </a:cubicBezTo>
                <a:cubicBezTo>
                  <a:pt x="36747" y="173861"/>
                  <a:pt x="38909" y="181797"/>
                  <a:pt x="42151" y="189733"/>
                </a:cubicBezTo>
                <a:cubicBezTo>
                  <a:pt x="42872" y="191897"/>
                  <a:pt x="42151" y="194061"/>
                  <a:pt x="39990" y="195504"/>
                </a:cubicBezTo>
                <a:lnTo>
                  <a:pt x="23417" y="204882"/>
                </a:lnTo>
                <a:cubicBezTo>
                  <a:pt x="22697" y="205243"/>
                  <a:pt x="22337" y="205965"/>
                  <a:pt x="22337" y="206686"/>
                </a:cubicBezTo>
                <a:cubicBezTo>
                  <a:pt x="21976" y="207407"/>
                  <a:pt x="21976" y="208129"/>
                  <a:pt x="22337" y="208850"/>
                </a:cubicBezTo>
                <a:lnTo>
                  <a:pt x="33145" y="227246"/>
                </a:lnTo>
                <a:cubicBezTo>
                  <a:pt x="33865" y="228689"/>
                  <a:pt x="35306" y="229050"/>
                  <a:pt x="36747" y="228328"/>
                </a:cubicBezTo>
                <a:lnTo>
                  <a:pt x="53680" y="218589"/>
                </a:lnTo>
                <a:cubicBezTo>
                  <a:pt x="55481" y="217507"/>
                  <a:pt x="58004" y="218229"/>
                  <a:pt x="59445" y="219671"/>
                </a:cubicBezTo>
                <a:cubicBezTo>
                  <a:pt x="64489" y="226164"/>
                  <a:pt x="70613" y="232296"/>
                  <a:pt x="77098" y="237346"/>
                </a:cubicBezTo>
                <a:cubicBezTo>
                  <a:pt x="78900" y="238789"/>
                  <a:pt x="79260" y="240953"/>
                  <a:pt x="77819" y="243478"/>
                </a:cubicBezTo>
                <a:lnTo>
                  <a:pt x="68452" y="260071"/>
                </a:lnTo>
                <a:cubicBezTo>
                  <a:pt x="68091" y="260792"/>
                  <a:pt x="68091" y="261514"/>
                  <a:pt x="68091" y="261874"/>
                </a:cubicBezTo>
                <a:cubicBezTo>
                  <a:pt x="68091" y="262596"/>
                  <a:pt x="68812" y="263317"/>
                  <a:pt x="69532" y="263678"/>
                </a:cubicBezTo>
                <a:lnTo>
                  <a:pt x="88267" y="274499"/>
                </a:lnTo>
                <a:cubicBezTo>
                  <a:pt x="89347" y="275221"/>
                  <a:pt x="90788" y="274860"/>
                  <a:pt x="91869" y="273417"/>
                </a:cubicBezTo>
                <a:lnTo>
                  <a:pt x="101597" y="256464"/>
                </a:lnTo>
                <a:cubicBezTo>
                  <a:pt x="102317" y="255382"/>
                  <a:pt x="103758" y="254660"/>
                  <a:pt x="105199" y="254660"/>
                </a:cubicBezTo>
                <a:cubicBezTo>
                  <a:pt x="105920" y="254660"/>
                  <a:pt x="106280" y="254660"/>
                  <a:pt x="107001" y="254660"/>
                </a:cubicBezTo>
                <a:cubicBezTo>
                  <a:pt x="114927" y="257907"/>
                  <a:pt x="122853" y="260071"/>
                  <a:pt x="131139" y="261514"/>
                </a:cubicBezTo>
                <a:cubicBezTo>
                  <a:pt x="133300" y="261514"/>
                  <a:pt x="135102" y="263317"/>
                  <a:pt x="135102" y="265842"/>
                </a:cubicBezTo>
                <a:lnTo>
                  <a:pt x="135102" y="284960"/>
                </a:lnTo>
                <a:cubicBezTo>
                  <a:pt x="135102" y="286403"/>
                  <a:pt x="136183" y="287845"/>
                  <a:pt x="137624" y="287845"/>
                </a:cubicBezTo>
                <a:lnTo>
                  <a:pt x="158880" y="287845"/>
                </a:lnTo>
                <a:cubicBezTo>
                  <a:pt x="160681" y="287845"/>
                  <a:pt x="161762" y="286403"/>
                  <a:pt x="161762" y="284960"/>
                </a:cubicBezTo>
                <a:lnTo>
                  <a:pt x="161762" y="265842"/>
                </a:lnTo>
                <a:cubicBezTo>
                  <a:pt x="161762" y="263317"/>
                  <a:pt x="163563" y="261514"/>
                  <a:pt x="165725" y="261514"/>
                </a:cubicBezTo>
                <a:cubicBezTo>
                  <a:pt x="173651" y="260071"/>
                  <a:pt x="181937" y="257907"/>
                  <a:pt x="189863" y="254660"/>
                </a:cubicBezTo>
                <a:cubicBezTo>
                  <a:pt x="191664" y="253939"/>
                  <a:pt x="194186" y="254660"/>
                  <a:pt x="195267" y="256464"/>
                </a:cubicBezTo>
                <a:lnTo>
                  <a:pt x="204994" y="273417"/>
                </a:lnTo>
                <a:cubicBezTo>
                  <a:pt x="205355" y="274138"/>
                  <a:pt x="205715" y="274499"/>
                  <a:pt x="206435" y="274499"/>
                </a:cubicBezTo>
                <a:cubicBezTo>
                  <a:pt x="207156" y="274860"/>
                  <a:pt x="207876" y="274860"/>
                  <a:pt x="208597" y="274499"/>
                </a:cubicBezTo>
                <a:lnTo>
                  <a:pt x="227331" y="263678"/>
                </a:lnTo>
                <a:cubicBezTo>
                  <a:pt x="228772" y="262956"/>
                  <a:pt x="229132" y="261514"/>
                  <a:pt x="228052" y="260071"/>
                </a:cubicBezTo>
                <a:lnTo>
                  <a:pt x="218685" y="243478"/>
                </a:lnTo>
                <a:cubicBezTo>
                  <a:pt x="217243" y="240953"/>
                  <a:pt x="217964" y="238789"/>
                  <a:pt x="219765" y="237346"/>
                </a:cubicBezTo>
                <a:cubicBezTo>
                  <a:pt x="226250" y="232296"/>
                  <a:pt x="232015" y="226164"/>
                  <a:pt x="237419" y="219671"/>
                </a:cubicBezTo>
                <a:cubicBezTo>
                  <a:pt x="238860" y="218229"/>
                  <a:pt x="241021" y="217507"/>
                  <a:pt x="242823" y="218589"/>
                </a:cubicBezTo>
                <a:lnTo>
                  <a:pt x="260116" y="228328"/>
                </a:lnTo>
                <a:cubicBezTo>
                  <a:pt x="260476" y="228689"/>
                  <a:pt x="261196" y="229050"/>
                  <a:pt x="261917" y="228689"/>
                </a:cubicBezTo>
                <a:cubicBezTo>
                  <a:pt x="262638" y="228328"/>
                  <a:pt x="262998" y="227968"/>
                  <a:pt x="263718" y="227246"/>
                </a:cubicBezTo>
                <a:lnTo>
                  <a:pt x="274526" y="208850"/>
                </a:lnTo>
                <a:cubicBezTo>
                  <a:pt x="274887" y="207407"/>
                  <a:pt x="274526" y="205965"/>
                  <a:pt x="273446" y="204882"/>
                </a:cubicBezTo>
                <a:lnTo>
                  <a:pt x="256513" y="195504"/>
                </a:lnTo>
                <a:cubicBezTo>
                  <a:pt x="254712" y="194061"/>
                  <a:pt x="253631" y="191897"/>
                  <a:pt x="254712" y="189733"/>
                </a:cubicBezTo>
                <a:cubicBezTo>
                  <a:pt x="257594" y="181797"/>
                  <a:pt x="260116" y="173861"/>
                  <a:pt x="261196" y="165565"/>
                </a:cubicBezTo>
                <a:cubicBezTo>
                  <a:pt x="261557" y="163401"/>
                  <a:pt x="263358" y="161597"/>
                  <a:pt x="265520" y="161597"/>
                </a:cubicBezTo>
                <a:lnTo>
                  <a:pt x="284974" y="161597"/>
                </a:lnTo>
                <a:cubicBezTo>
                  <a:pt x="286415" y="161597"/>
                  <a:pt x="287856" y="160515"/>
                  <a:pt x="287856" y="159072"/>
                </a:cubicBezTo>
                <a:lnTo>
                  <a:pt x="287856" y="137430"/>
                </a:lnTo>
                <a:cubicBezTo>
                  <a:pt x="287856" y="135987"/>
                  <a:pt x="286415" y="134905"/>
                  <a:pt x="284974" y="134905"/>
                </a:cubicBezTo>
                <a:lnTo>
                  <a:pt x="265520" y="134905"/>
                </a:lnTo>
                <a:cubicBezTo>
                  <a:pt x="263358" y="134905"/>
                  <a:pt x="261557" y="133101"/>
                  <a:pt x="261196" y="130937"/>
                </a:cubicBezTo>
                <a:cubicBezTo>
                  <a:pt x="260116" y="122641"/>
                  <a:pt x="257594" y="114705"/>
                  <a:pt x="254712" y="106770"/>
                </a:cubicBezTo>
                <a:cubicBezTo>
                  <a:pt x="253631" y="104605"/>
                  <a:pt x="254712" y="102441"/>
                  <a:pt x="256513" y="101359"/>
                </a:cubicBezTo>
                <a:lnTo>
                  <a:pt x="273446" y="91620"/>
                </a:lnTo>
                <a:cubicBezTo>
                  <a:pt x="274526" y="90899"/>
                  <a:pt x="274887" y="89456"/>
                  <a:pt x="274526" y="88013"/>
                </a:cubicBezTo>
                <a:lnTo>
                  <a:pt x="263718" y="69256"/>
                </a:lnTo>
                <a:cubicBezTo>
                  <a:pt x="262998" y="68535"/>
                  <a:pt x="262638" y="68174"/>
                  <a:pt x="261917" y="68174"/>
                </a:cubicBezTo>
                <a:cubicBezTo>
                  <a:pt x="261196" y="67813"/>
                  <a:pt x="260476" y="67813"/>
                  <a:pt x="260116" y="68174"/>
                </a:cubicBezTo>
                <a:lnTo>
                  <a:pt x="242823" y="77913"/>
                </a:lnTo>
                <a:cubicBezTo>
                  <a:pt x="241021" y="78995"/>
                  <a:pt x="238860" y="78634"/>
                  <a:pt x="237419" y="76831"/>
                </a:cubicBezTo>
                <a:cubicBezTo>
                  <a:pt x="232015" y="70338"/>
                  <a:pt x="226250" y="64567"/>
                  <a:pt x="219765" y="59156"/>
                </a:cubicBezTo>
                <a:cubicBezTo>
                  <a:pt x="217964" y="57713"/>
                  <a:pt x="217243" y="55188"/>
                  <a:pt x="218685" y="53385"/>
                </a:cubicBezTo>
                <a:lnTo>
                  <a:pt x="228052" y="36792"/>
                </a:lnTo>
                <a:cubicBezTo>
                  <a:pt x="229132" y="35349"/>
                  <a:pt x="228772" y="33907"/>
                  <a:pt x="227331" y="32824"/>
                </a:cubicBezTo>
                <a:lnTo>
                  <a:pt x="208597" y="22003"/>
                </a:lnTo>
                <a:cubicBezTo>
                  <a:pt x="207876" y="22003"/>
                  <a:pt x="207156" y="21642"/>
                  <a:pt x="206435" y="22003"/>
                </a:cubicBezTo>
                <a:cubicBezTo>
                  <a:pt x="205715" y="22003"/>
                  <a:pt x="205355" y="22364"/>
                  <a:pt x="204994" y="23085"/>
                </a:cubicBezTo>
                <a:lnTo>
                  <a:pt x="195267" y="40039"/>
                </a:lnTo>
                <a:cubicBezTo>
                  <a:pt x="194186" y="41842"/>
                  <a:pt x="191664" y="42564"/>
                  <a:pt x="189863" y="41842"/>
                </a:cubicBezTo>
                <a:cubicBezTo>
                  <a:pt x="181937" y="38956"/>
                  <a:pt x="173651" y="36792"/>
                  <a:pt x="165725" y="35349"/>
                </a:cubicBezTo>
                <a:cubicBezTo>
                  <a:pt x="163563" y="34989"/>
                  <a:pt x="161762" y="33185"/>
                  <a:pt x="161762" y="31021"/>
                </a:cubicBezTo>
                <a:lnTo>
                  <a:pt x="161762" y="11543"/>
                </a:lnTo>
                <a:cubicBezTo>
                  <a:pt x="161762" y="10100"/>
                  <a:pt x="160681" y="9018"/>
                  <a:pt x="158880" y="9018"/>
                </a:cubicBezTo>
                <a:lnTo>
                  <a:pt x="137624" y="9018"/>
                </a:lnTo>
                <a:close/>
                <a:moveTo>
                  <a:pt x="137624" y="0"/>
                </a:moveTo>
                <a:lnTo>
                  <a:pt x="158880" y="0"/>
                </a:lnTo>
                <a:cubicBezTo>
                  <a:pt x="165725" y="0"/>
                  <a:pt x="170769" y="5050"/>
                  <a:pt x="170769" y="11543"/>
                </a:cubicBezTo>
                <a:lnTo>
                  <a:pt x="170769" y="27053"/>
                </a:lnTo>
                <a:cubicBezTo>
                  <a:pt x="176893" y="28135"/>
                  <a:pt x="183378" y="29939"/>
                  <a:pt x="189503" y="32103"/>
                </a:cubicBezTo>
                <a:lnTo>
                  <a:pt x="197068" y="18757"/>
                </a:lnTo>
                <a:cubicBezTo>
                  <a:pt x="198870" y="15871"/>
                  <a:pt x="201392" y="14068"/>
                  <a:pt x="204274" y="13346"/>
                </a:cubicBezTo>
                <a:cubicBezTo>
                  <a:pt x="207156" y="12264"/>
                  <a:pt x="210398" y="12985"/>
                  <a:pt x="213280" y="14428"/>
                </a:cubicBezTo>
                <a:lnTo>
                  <a:pt x="231654" y="25250"/>
                </a:lnTo>
                <a:cubicBezTo>
                  <a:pt x="237419" y="28496"/>
                  <a:pt x="239220" y="35710"/>
                  <a:pt x="235978" y="41121"/>
                </a:cubicBezTo>
                <a:lnTo>
                  <a:pt x="228052" y="54828"/>
                </a:lnTo>
                <a:cubicBezTo>
                  <a:pt x="233095" y="58795"/>
                  <a:pt x="237779" y="63485"/>
                  <a:pt x="242102" y="68174"/>
                </a:cubicBezTo>
                <a:lnTo>
                  <a:pt x="255432" y="60599"/>
                </a:lnTo>
                <a:cubicBezTo>
                  <a:pt x="257954" y="58795"/>
                  <a:pt x="261196" y="58435"/>
                  <a:pt x="264079" y="59517"/>
                </a:cubicBezTo>
                <a:cubicBezTo>
                  <a:pt x="267321" y="59878"/>
                  <a:pt x="269843" y="62042"/>
                  <a:pt x="271284" y="64567"/>
                </a:cubicBezTo>
                <a:lnTo>
                  <a:pt x="282092" y="83684"/>
                </a:lnTo>
                <a:cubicBezTo>
                  <a:pt x="285335" y="89095"/>
                  <a:pt x="283533" y="96309"/>
                  <a:pt x="278129" y="99556"/>
                </a:cubicBezTo>
                <a:lnTo>
                  <a:pt x="264439" y="107130"/>
                </a:lnTo>
                <a:cubicBezTo>
                  <a:pt x="266601" y="113262"/>
                  <a:pt x="268042" y="119394"/>
                  <a:pt x="269483" y="125887"/>
                </a:cubicBezTo>
                <a:lnTo>
                  <a:pt x="284974" y="125887"/>
                </a:lnTo>
                <a:cubicBezTo>
                  <a:pt x="291459" y="125887"/>
                  <a:pt x="296503" y="130937"/>
                  <a:pt x="296503" y="137430"/>
                </a:cubicBezTo>
                <a:lnTo>
                  <a:pt x="296503" y="159072"/>
                </a:lnTo>
                <a:cubicBezTo>
                  <a:pt x="296503" y="165565"/>
                  <a:pt x="291459" y="170976"/>
                  <a:pt x="284974" y="170976"/>
                </a:cubicBezTo>
                <a:lnTo>
                  <a:pt x="269483" y="170976"/>
                </a:lnTo>
                <a:cubicBezTo>
                  <a:pt x="268042" y="177108"/>
                  <a:pt x="266601" y="183240"/>
                  <a:pt x="264439" y="189372"/>
                </a:cubicBezTo>
                <a:lnTo>
                  <a:pt x="278129" y="196947"/>
                </a:lnTo>
                <a:cubicBezTo>
                  <a:pt x="283533" y="200554"/>
                  <a:pt x="285335" y="207768"/>
                  <a:pt x="282092" y="213179"/>
                </a:cubicBezTo>
                <a:lnTo>
                  <a:pt x="271284" y="231936"/>
                </a:lnTo>
                <a:cubicBezTo>
                  <a:pt x="269843" y="234460"/>
                  <a:pt x="267321" y="236625"/>
                  <a:pt x="264079" y="237346"/>
                </a:cubicBezTo>
                <a:cubicBezTo>
                  <a:pt x="261196" y="238068"/>
                  <a:pt x="257954" y="237707"/>
                  <a:pt x="255432" y="236264"/>
                </a:cubicBezTo>
                <a:lnTo>
                  <a:pt x="242102" y="228328"/>
                </a:lnTo>
                <a:cubicBezTo>
                  <a:pt x="237779" y="233378"/>
                  <a:pt x="233095" y="237707"/>
                  <a:pt x="228052" y="242035"/>
                </a:cubicBezTo>
                <a:lnTo>
                  <a:pt x="235978" y="255382"/>
                </a:lnTo>
                <a:cubicBezTo>
                  <a:pt x="239220" y="261153"/>
                  <a:pt x="237419" y="268367"/>
                  <a:pt x="231654" y="271613"/>
                </a:cubicBezTo>
                <a:lnTo>
                  <a:pt x="213280" y="282074"/>
                </a:lnTo>
                <a:cubicBezTo>
                  <a:pt x="210398" y="283878"/>
                  <a:pt x="207156" y="284238"/>
                  <a:pt x="204274" y="283517"/>
                </a:cubicBezTo>
                <a:cubicBezTo>
                  <a:pt x="201392" y="282795"/>
                  <a:pt x="198870" y="280631"/>
                  <a:pt x="197068" y="278106"/>
                </a:cubicBezTo>
                <a:lnTo>
                  <a:pt x="189503" y="264399"/>
                </a:lnTo>
                <a:cubicBezTo>
                  <a:pt x="183378" y="266564"/>
                  <a:pt x="176893" y="268367"/>
                  <a:pt x="170769" y="269449"/>
                </a:cubicBezTo>
                <a:lnTo>
                  <a:pt x="170769" y="284960"/>
                </a:lnTo>
                <a:cubicBezTo>
                  <a:pt x="170769" y="291452"/>
                  <a:pt x="165725" y="296502"/>
                  <a:pt x="158880" y="296502"/>
                </a:cubicBezTo>
                <a:lnTo>
                  <a:pt x="137624" y="296502"/>
                </a:lnTo>
                <a:cubicBezTo>
                  <a:pt x="131139" y="296502"/>
                  <a:pt x="125735" y="291452"/>
                  <a:pt x="125735" y="284960"/>
                </a:cubicBezTo>
                <a:lnTo>
                  <a:pt x="125735" y="269449"/>
                </a:lnTo>
                <a:cubicBezTo>
                  <a:pt x="119610" y="268367"/>
                  <a:pt x="113485" y="266564"/>
                  <a:pt x="107001" y="264399"/>
                </a:cubicBezTo>
                <a:lnTo>
                  <a:pt x="99435" y="278106"/>
                </a:lnTo>
                <a:cubicBezTo>
                  <a:pt x="97994" y="280631"/>
                  <a:pt x="95472" y="282795"/>
                  <a:pt x="92230" y="283517"/>
                </a:cubicBezTo>
                <a:cubicBezTo>
                  <a:pt x="89347" y="284238"/>
                  <a:pt x="86105" y="283878"/>
                  <a:pt x="83583" y="282074"/>
                </a:cubicBezTo>
                <a:lnTo>
                  <a:pt x="64849" y="271613"/>
                </a:lnTo>
                <a:cubicBezTo>
                  <a:pt x="62327" y="269810"/>
                  <a:pt x="60165" y="267285"/>
                  <a:pt x="59445" y="264399"/>
                </a:cubicBezTo>
                <a:cubicBezTo>
                  <a:pt x="58724" y="261514"/>
                  <a:pt x="59085" y="258267"/>
                  <a:pt x="60526" y="255382"/>
                </a:cubicBezTo>
                <a:lnTo>
                  <a:pt x="68452" y="242035"/>
                </a:lnTo>
                <a:cubicBezTo>
                  <a:pt x="63408" y="237707"/>
                  <a:pt x="59085" y="233378"/>
                  <a:pt x="54761" y="228328"/>
                </a:cubicBezTo>
                <a:lnTo>
                  <a:pt x="41431" y="236264"/>
                </a:lnTo>
                <a:cubicBezTo>
                  <a:pt x="35667" y="239510"/>
                  <a:pt x="28821" y="237346"/>
                  <a:pt x="25219" y="231936"/>
                </a:cubicBezTo>
                <a:lnTo>
                  <a:pt x="14411" y="213179"/>
                </a:lnTo>
                <a:cubicBezTo>
                  <a:pt x="12969" y="210654"/>
                  <a:pt x="12609" y="207407"/>
                  <a:pt x="13330" y="204161"/>
                </a:cubicBezTo>
                <a:cubicBezTo>
                  <a:pt x="14411" y="201275"/>
                  <a:pt x="16212" y="198750"/>
                  <a:pt x="19094" y="196947"/>
                </a:cubicBezTo>
                <a:lnTo>
                  <a:pt x="32424" y="189372"/>
                </a:lnTo>
                <a:cubicBezTo>
                  <a:pt x="30262" y="183240"/>
                  <a:pt x="28461" y="177108"/>
                  <a:pt x="27380" y="170976"/>
                </a:cubicBezTo>
                <a:lnTo>
                  <a:pt x="11889" y="170976"/>
                </a:lnTo>
                <a:cubicBezTo>
                  <a:pt x="5404" y="170976"/>
                  <a:pt x="0" y="165565"/>
                  <a:pt x="0" y="159072"/>
                </a:cubicBezTo>
                <a:lnTo>
                  <a:pt x="0" y="137430"/>
                </a:lnTo>
                <a:cubicBezTo>
                  <a:pt x="0" y="130937"/>
                  <a:pt x="5404" y="125887"/>
                  <a:pt x="11889" y="125887"/>
                </a:cubicBezTo>
                <a:lnTo>
                  <a:pt x="27380" y="125887"/>
                </a:lnTo>
                <a:cubicBezTo>
                  <a:pt x="28461" y="119394"/>
                  <a:pt x="30262" y="113262"/>
                  <a:pt x="32424" y="107130"/>
                </a:cubicBezTo>
                <a:lnTo>
                  <a:pt x="19094" y="99556"/>
                </a:lnTo>
                <a:cubicBezTo>
                  <a:pt x="16212" y="98113"/>
                  <a:pt x="14411" y="95227"/>
                  <a:pt x="13330" y="92341"/>
                </a:cubicBezTo>
                <a:cubicBezTo>
                  <a:pt x="12609" y="89456"/>
                  <a:pt x="12969" y="86209"/>
                  <a:pt x="14411" y="83684"/>
                </a:cubicBezTo>
                <a:lnTo>
                  <a:pt x="25219" y="64567"/>
                </a:lnTo>
                <a:cubicBezTo>
                  <a:pt x="27020" y="62042"/>
                  <a:pt x="29542" y="59878"/>
                  <a:pt x="32424" y="59517"/>
                </a:cubicBezTo>
                <a:cubicBezTo>
                  <a:pt x="35306" y="58435"/>
                  <a:pt x="38549" y="58795"/>
                  <a:pt x="41431" y="60599"/>
                </a:cubicBezTo>
                <a:lnTo>
                  <a:pt x="54761" y="68174"/>
                </a:lnTo>
                <a:cubicBezTo>
                  <a:pt x="59085" y="63485"/>
                  <a:pt x="63408" y="58795"/>
                  <a:pt x="68452" y="54828"/>
                </a:cubicBezTo>
                <a:lnTo>
                  <a:pt x="60526" y="41121"/>
                </a:lnTo>
                <a:cubicBezTo>
                  <a:pt x="59085" y="38596"/>
                  <a:pt x="58724" y="35349"/>
                  <a:pt x="59445" y="32103"/>
                </a:cubicBezTo>
                <a:cubicBezTo>
                  <a:pt x="60165" y="29217"/>
                  <a:pt x="62327" y="26692"/>
                  <a:pt x="64849" y="25250"/>
                </a:cubicBezTo>
                <a:lnTo>
                  <a:pt x="83583" y="14428"/>
                </a:lnTo>
                <a:cubicBezTo>
                  <a:pt x="86105" y="12985"/>
                  <a:pt x="89347" y="12264"/>
                  <a:pt x="92230" y="13346"/>
                </a:cubicBezTo>
                <a:cubicBezTo>
                  <a:pt x="95472" y="14068"/>
                  <a:pt x="97994" y="15871"/>
                  <a:pt x="99435" y="18757"/>
                </a:cubicBezTo>
                <a:lnTo>
                  <a:pt x="107001" y="32103"/>
                </a:lnTo>
                <a:cubicBezTo>
                  <a:pt x="113485" y="29939"/>
                  <a:pt x="119610" y="28135"/>
                  <a:pt x="125735" y="27053"/>
                </a:cubicBezTo>
                <a:lnTo>
                  <a:pt x="125735" y="11543"/>
                </a:lnTo>
                <a:cubicBezTo>
                  <a:pt x="125735" y="5050"/>
                  <a:pt x="131139" y="0"/>
                  <a:pt x="137624" y="0"/>
                </a:cubicBezTo>
                <a:close/>
              </a:path>
            </a:pathLst>
          </a:custGeom>
          <a:solidFill>
            <a:schemeClr val="bg1"/>
          </a:solidFill>
          <a:ln>
            <a:noFill/>
          </a:ln>
          <a:effectLst/>
        </p:spPr>
        <p:txBody>
          <a:bodyPr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20" name="Freeform 944">
            <a:extLst>
              <a:ext uri="{FF2B5EF4-FFF2-40B4-BE49-F238E27FC236}">
                <a16:creationId xmlns:a16="http://schemas.microsoft.com/office/drawing/2014/main" id="{9578BABB-FC27-49DB-8C82-D39A3EB9751E}"/>
              </a:ext>
            </a:extLst>
          </p:cNvPr>
          <p:cNvSpPr>
            <a:spLocks noChangeArrowheads="1"/>
          </p:cNvSpPr>
          <p:nvPr/>
        </p:nvSpPr>
        <p:spPr bwMode="auto">
          <a:xfrm>
            <a:off x="2607418" y="4762009"/>
            <a:ext cx="348002" cy="455188"/>
          </a:xfrm>
          <a:custGeom>
            <a:avLst/>
            <a:gdLst>
              <a:gd name="T0" fmla="*/ 873157 w 236178"/>
              <a:gd name="T1" fmla="*/ 2885453 h 296502"/>
              <a:gd name="T2" fmla="*/ 1655872 w 236178"/>
              <a:gd name="T3" fmla="*/ 2885453 h 296502"/>
              <a:gd name="T4" fmla="*/ 2029527 w 236178"/>
              <a:gd name="T5" fmla="*/ 2350830 h 296502"/>
              <a:gd name="T6" fmla="*/ 1163196 w 236178"/>
              <a:gd name="T7" fmla="*/ 849826 h 296502"/>
              <a:gd name="T8" fmla="*/ 1424861 w 236178"/>
              <a:gd name="T9" fmla="*/ 951573 h 296502"/>
              <a:gd name="T10" fmla="*/ 1424861 w 236178"/>
              <a:gd name="T11" fmla="*/ 1632569 h 296502"/>
              <a:gd name="T12" fmla="*/ 1163196 w 236178"/>
              <a:gd name="T13" fmla="*/ 1730421 h 296502"/>
              <a:gd name="T14" fmla="*/ 1242486 w 236178"/>
              <a:gd name="T15" fmla="*/ 1632569 h 296502"/>
              <a:gd name="T16" fmla="*/ 1111640 w 236178"/>
              <a:gd name="T17" fmla="*/ 900687 h 296502"/>
              <a:gd name="T18" fmla="*/ 1136125 w 236178"/>
              <a:gd name="T19" fmla="*/ 568016 h 296502"/>
              <a:gd name="T20" fmla="*/ 845506 w 236178"/>
              <a:gd name="T21" fmla="*/ 701296 h 296502"/>
              <a:gd name="T22" fmla="*/ 637391 w 236178"/>
              <a:gd name="T23" fmla="*/ 948271 h 296502"/>
              <a:gd name="T24" fmla="*/ 558849 w 236178"/>
              <a:gd name="T25" fmla="*/ 1261841 h 296502"/>
              <a:gd name="T26" fmla="*/ 621664 w 236178"/>
              <a:gd name="T27" fmla="*/ 1579352 h 296502"/>
              <a:gd name="T28" fmla="*/ 818022 w 236178"/>
              <a:gd name="T29" fmla="*/ 1838051 h 296502"/>
              <a:gd name="T30" fmla="*/ 1104687 w 236178"/>
              <a:gd name="T31" fmla="*/ 1983078 h 296502"/>
              <a:gd name="T32" fmla="*/ 1285343 w 236178"/>
              <a:gd name="T33" fmla="*/ 2088917 h 296502"/>
              <a:gd name="T34" fmla="*/ 1634838 w 236178"/>
              <a:gd name="T35" fmla="*/ 2010523 h 296502"/>
              <a:gd name="T36" fmla="*/ 1921517 w 236178"/>
              <a:gd name="T37" fmla="*/ 1787100 h 296502"/>
              <a:gd name="T38" fmla="*/ 2078597 w 236178"/>
              <a:gd name="T39" fmla="*/ 1461749 h 296502"/>
              <a:gd name="T40" fmla="*/ 2078597 w 236178"/>
              <a:gd name="T41" fmla="*/ 1101139 h 296502"/>
              <a:gd name="T42" fmla="*/ 1921517 w 236178"/>
              <a:gd name="T43" fmla="*/ 775776 h 296502"/>
              <a:gd name="T44" fmla="*/ 1634838 w 236178"/>
              <a:gd name="T45" fmla="*/ 552359 h 296502"/>
              <a:gd name="T46" fmla="*/ 1285343 w 236178"/>
              <a:gd name="T47" fmla="*/ 470016 h 296502"/>
              <a:gd name="T48" fmla="*/ 1469909 w 236178"/>
              <a:gd name="T49" fmla="*/ 477866 h 296502"/>
              <a:gd name="T50" fmla="*/ 1799779 w 236178"/>
              <a:gd name="T51" fmla="*/ 638584 h 296502"/>
              <a:gd name="T52" fmla="*/ 2027549 w 236178"/>
              <a:gd name="T53" fmla="*/ 924736 h 296502"/>
              <a:gd name="T54" fmla="*/ 2110008 w 236178"/>
              <a:gd name="T55" fmla="*/ 1281443 h 296502"/>
              <a:gd name="T56" fmla="*/ 2027549 w 236178"/>
              <a:gd name="T57" fmla="*/ 1638143 h 296502"/>
              <a:gd name="T58" fmla="*/ 1799779 w 236178"/>
              <a:gd name="T59" fmla="*/ 1924291 h 296502"/>
              <a:gd name="T60" fmla="*/ 1469909 w 236178"/>
              <a:gd name="T61" fmla="*/ 2085003 h 296502"/>
              <a:gd name="T62" fmla="*/ 1253921 w 236178"/>
              <a:gd name="T63" fmla="*/ 2190835 h 296502"/>
              <a:gd name="T64" fmla="*/ 865150 w 236178"/>
              <a:gd name="T65" fmla="*/ 2088917 h 296502"/>
              <a:gd name="T66" fmla="*/ 554909 w 236178"/>
              <a:gd name="T67" fmla="*/ 1826294 h 296502"/>
              <a:gd name="T68" fmla="*/ 389974 w 236178"/>
              <a:gd name="T69" fmla="*/ 1457832 h 296502"/>
              <a:gd name="T70" fmla="*/ 401754 w 236178"/>
              <a:gd name="T71" fmla="*/ 1050173 h 296502"/>
              <a:gd name="T72" fmla="*/ 590253 w 236178"/>
              <a:gd name="T73" fmla="*/ 693453 h 296502"/>
              <a:gd name="T74" fmla="*/ 916196 w 236178"/>
              <a:gd name="T75" fmla="*/ 450429 h 296502"/>
              <a:gd name="T76" fmla="*/ 1285343 w 236178"/>
              <a:gd name="T77" fmla="*/ 364218 h 296502"/>
              <a:gd name="T78" fmla="*/ 1294029 w 236178"/>
              <a:gd name="T79" fmla="*/ 2484469 h 296502"/>
              <a:gd name="T80" fmla="*/ 1294029 w 236178"/>
              <a:gd name="T81" fmla="*/ 0 h 296502"/>
              <a:gd name="T82" fmla="*/ 2127862 w 236178"/>
              <a:gd name="T83" fmla="*/ 3188152 h 296502"/>
              <a:gd name="T84" fmla="*/ 2049194 w 236178"/>
              <a:gd name="T85" fmla="*/ 3227473 h 296502"/>
              <a:gd name="T86" fmla="*/ 1262551 w 236178"/>
              <a:gd name="T87" fmla="*/ 3227473 h 296502"/>
              <a:gd name="T88" fmla="*/ 483783 w 236178"/>
              <a:gd name="T89" fmla="*/ 3231399 h 296502"/>
              <a:gd name="T90" fmla="*/ 456245 w 236178"/>
              <a:gd name="T91" fmla="*/ 2276129 h 29650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36178" h="296502">
                <a:moveTo>
                  <a:pt x="51046" y="215180"/>
                </a:moveTo>
                <a:lnTo>
                  <a:pt x="51046" y="283548"/>
                </a:lnTo>
                <a:lnTo>
                  <a:pt x="79804" y="264117"/>
                </a:lnTo>
                <a:cubicBezTo>
                  <a:pt x="81242" y="263038"/>
                  <a:pt x="83399" y="263038"/>
                  <a:pt x="84837" y="264117"/>
                </a:cubicBezTo>
                <a:lnTo>
                  <a:pt x="118269" y="286427"/>
                </a:lnTo>
                <a:lnTo>
                  <a:pt x="151341" y="264117"/>
                </a:lnTo>
                <a:cubicBezTo>
                  <a:pt x="153138" y="263038"/>
                  <a:pt x="154935" y="263038"/>
                  <a:pt x="156373" y="264117"/>
                </a:cubicBezTo>
                <a:lnTo>
                  <a:pt x="185491" y="283548"/>
                </a:lnTo>
                <a:lnTo>
                  <a:pt x="185491" y="215180"/>
                </a:lnTo>
                <a:cubicBezTo>
                  <a:pt x="166079" y="228494"/>
                  <a:pt x="143073" y="236410"/>
                  <a:pt x="118269" y="236410"/>
                </a:cubicBezTo>
                <a:cubicBezTo>
                  <a:pt x="93105" y="236410"/>
                  <a:pt x="70098" y="228494"/>
                  <a:pt x="51046" y="215180"/>
                </a:cubicBezTo>
                <a:close/>
                <a:moveTo>
                  <a:pt x="106311" y="77787"/>
                </a:moveTo>
                <a:lnTo>
                  <a:pt x="130227" y="77787"/>
                </a:lnTo>
                <a:cubicBezTo>
                  <a:pt x="132401" y="77787"/>
                  <a:pt x="134575" y="79937"/>
                  <a:pt x="134575" y="82444"/>
                </a:cubicBezTo>
                <a:cubicBezTo>
                  <a:pt x="134575" y="84952"/>
                  <a:pt x="132401" y="87101"/>
                  <a:pt x="130227" y="87101"/>
                </a:cubicBezTo>
                <a:lnTo>
                  <a:pt x="122617" y="87101"/>
                </a:lnTo>
                <a:lnTo>
                  <a:pt x="122617" y="149436"/>
                </a:lnTo>
                <a:lnTo>
                  <a:pt x="130227" y="149436"/>
                </a:lnTo>
                <a:cubicBezTo>
                  <a:pt x="132401" y="149436"/>
                  <a:pt x="134575" y="151585"/>
                  <a:pt x="134575" y="153735"/>
                </a:cubicBezTo>
                <a:cubicBezTo>
                  <a:pt x="134575" y="156242"/>
                  <a:pt x="132401" y="158392"/>
                  <a:pt x="130227" y="158392"/>
                </a:cubicBezTo>
                <a:lnTo>
                  <a:pt x="106311" y="158392"/>
                </a:lnTo>
                <a:cubicBezTo>
                  <a:pt x="103774" y="158392"/>
                  <a:pt x="101600" y="156242"/>
                  <a:pt x="101600" y="153735"/>
                </a:cubicBezTo>
                <a:cubicBezTo>
                  <a:pt x="101600" y="151585"/>
                  <a:pt x="103774" y="149436"/>
                  <a:pt x="106311" y="149436"/>
                </a:cubicBezTo>
                <a:lnTo>
                  <a:pt x="113558" y="149436"/>
                </a:lnTo>
                <a:lnTo>
                  <a:pt x="113558" y="87101"/>
                </a:lnTo>
                <a:lnTo>
                  <a:pt x="106311" y="87101"/>
                </a:lnTo>
                <a:cubicBezTo>
                  <a:pt x="103774" y="87101"/>
                  <a:pt x="101600" y="84952"/>
                  <a:pt x="101600" y="82444"/>
                </a:cubicBezTo>
                <a:cubicBezTo>
                  <a:pt x="101600" y="79937"/>
                  <a:pt x="103774" y="77787"/>
                  <a:pt x="106311" y="77787"/>
                </a:cubicBezTo>
                <a:close/>
                <a:moveTo>
                  <a:pt x="117475" y="43024"/>
                </a:moveTo>
                <a:lnTo>
                  <a:pt x="103837" y="51994"/>
                </a:lnTo>
                <a:cubicBezTo>
                  <a:pt x="103119" y="52712"/>
                  <a:pt x="102042" y="53071"/>
                  <a:pt x="100965" y="52712"/>
                </a:cubicBezTo>
                <a:lnTo>
                  <a:pt x="85173" y="50559"/>
                </a:lnTo>
                <a:lnTo>
                  <a:pt x="77276" y="64193"/>
                </a:lnTo>
                <a:cubicBezTo>
                  <a:pt x="76559" y="65270"/>
                  <a:pt x="75841" y="65987"/>
                  <a:pt x="74764" y="66346"/>
                </a:cubicBezTo>
                <a:lnTo>
                  <a:pt x="59331" y="71010"/>
                </a:lnTo>
                <a:lnTo>
                  <a:pt x="58254" y="86798"/>
                </a:lnTo>
                <a:cubicBezTo>
                  <a:pt x="58254" y="88233"/>
                  <a:pt x="57536" y="88950"/>
                  <a:pt x="56818" y="90027"/>
                </a:cubicBezTo>
                <a:lnTo>
                  <a:pt x="45333" y="100791"/>
                </a:lnTo>
                <a:lnTo>
                  <a:pt x="51076" y="115501"/>
                </a:lnTo>
                <a:cubicBezTo>
                  <a:pt x="51435" y="116578"/>
                  <a:pt x="51435" y="117654"/>
                  <a:pt x="51076" y="118730"/>
                </a:cubicBezTo>
                <a:lnTo>
                  <a:pt x="45333" y="133800"/>
                </a:lnTo>
                <a:lnTo>
                  <a:pt x="56818" y="144564"/>
                </a:lnTo>
                <a:cubicBezTo>
                  <a:pt x="57536" y="145281"/>
                  <a:pt x="58254" y="146358"/>
                  <a:pt x="58254" y="147434"/>
                </a:cubicBezTo>
                <a:lnTo>
                  <a:pt x="59331" y="163580"/>
                </a:lnTo>
                <a:lnTo>
                  <a:pt x="74764" y="168244"/>
                </a:lnTo>
                <a:cubicBezTo>
                  <a:pt x="75841" y="168603"/>
                  <a:pt x="76559" y="169320"/>
                  <a:pt x="77276" y="170038"/>
                </a:cubicBezTo>
                <a:lnTo>
                  <a:pt x="85173" y="184031"/>
                </a:lnTo>
                <a:lnTo>
                  <a:pt x="100965" y="181520"/>
                </a:lnTo>
                <a:cubicBezTo>
                  <a:pt x="101324" y="181520"/>
                  <a:pt x="101683" y="181520"/>
                  <a:pt x="101683" y="181520"/>
                </a:cubicBezTo>
                <a:cubicBezTo>
                  <a:pt x="102401" y="181520"/>
                  <a:pt x="103478" y="181878"/>
                  <a:pt x="103837" y="182596"/>
                </a:cubicBezTo>
                <a:lnTo>
                  <a:pt x="117475" y="191207"/>
                </a:lnTo>
                <a:lnTo>
                  <a:pt x="130755" y="182596"/>
                </a:lnTo>
                <a:cubicBezTo>
                  <a:pt x="131473" y="181878"/>
                  <a:pt x="132550" y="181520"/>
                  <a:pt x="133985" y="181520"/>
                </a:cubicBezTo>
                <a:lnTo>
                  <a:pt x="149418" y="184031"/>
                </a:lnTo>
                <a:lnTo>
                  <a:pt x="157673" y="170038"/>
                </a:lnTo>
                <a:cubicBezTo>
                  <a:pt x="158032" y="169320"/>
                  <a:pt x="159109" y="168603"/>
                  <a:pt x="160186" y="168244"/>
                </a:cubicBezTo>
                <a:lnTo>
                  <a:pt x="175619" y="163580"/>
                </a:lnTo>
                <a:lnTo>
                  <a:pt x="176696" y="147434"/>
                </a:lnTo>
                <a:cubicBezTo>
                  <a:pt x="176696" y="146358"/>
                  <a:pt x="177055" y="145281"/>
                  <a:pt x="178131" y="144564"/>
                </a:cubicBezTo>
                <a:lnTo>
                  <a:pt x="189975" y="133800"/>
                </a:lnTo>
                <a:lnTo>
                  <a:pt x="183874" y="118730"/>
                </a:lnTo>
                <a:cubicBezTo>
                  <a:pt x="183515" y="117654"/>
                  <a:pt x="183515" y="116578"/>
                  <a:pt x="183874" y="115501"/>
                </a:cubicBezTo>
                <a:lnTo>
                  <a:pt x="189975" y="100791"/>
                </a:lnTo>
                <a:lnTo>
                  <a:pt x="178131" y="90027"/>
                </a:lnTo>
                <a:cubicBezTo>
                  <a:pt x="177055" y="88950"/>
                  <a:pt x="176696" y="88233"/>
                  <a:pt x="176696" y="86798"/>
                </a:cubicBezTo>
                <a:lnTo>
                  <a:pt x="175619" y="71010"/>
                </a:lnTo>
                <a:lnTo>
                  <a:pt x="160186" y="66346"/>
                </a:lnTo>
                <a:cubicBezTo>
                  <a:pt x="159109" y="65987"/>
                  <a:pt x="158032" y="65270"/>
                  <a:pt x="157673" y="64193"/>
                </a:cubicBezTo>
                <a:lnTo>
                  <a:pt x="149418" y="50559"/>
                </a:lnTo>
                <a:lnTo>
                  <a:pt x="133985" y="52712"/>
                </a:lnTo>
                <a:cubicBezTo>
                  <a:pt x="132550" y="53071"/>
                  <a:pt x="131473" y="52712"/>
                  <a:pt x="130755" y="51994"/>
                </a:cubicBezTo>
                <a:lnTo>
                  <a:pt x="117475" y="43024"/>
                </a:lnTo>
                <a:close/>
                <a:moveTo>
                  <a:pt x="117475" y="33337"/>
                </a:moveTo>
                <a:cubicBezTo>
                  <a:pt x="118193" y="33337"/>
                  <a:pt x="119270" y="33337"/>
                  <a:pt x="119988" y="34055"/>
                </a:cubicBezTo>
                <a:lnTo>
                  <a:pt x="134344" y="43742"/>
                </a:lnTo>
                <a:lnTo>
                  <a:pt x="151213" y="41230"/>
                </a:lnTo>
                <a:cubicBezTo>
                  <a:pt x="153007" y="40872"/>
                  <a:pt x="154802" y="41948"/>
                  <a:pt x="155879" y="43383"/>
                </a:cubicBezTo>
                <a:lnTo>
                  <a:pt x="164493" y="58453"/>
                </a:lnTo>
                <a:lnTo>
                  <a:pt x="181003" y="63476"/>
                </a:lnTo>
                <a:cubicBezTo>
                  <a:pt x="182797" y="63835"/>
                  <a:pt x="183874" y="65629"/>
                  <a:pt x="184233" y="67422"/>
                </a:cubicBezTo>
                <a:lnTo>
                  <a:pt x="185310" y="84645"/>
                </a:lnTo>
                <a:lnTo>
                  <a:pt x="197872" y="96126"/>
                </a:lnTo>
                <a:cubicBezTo>
                  <a:pt x="199307" y="97561"/>
                  <a:pt x="199666" y="99355"/>
                  <a:pt x="198948" y="101149"/>
                </a:cubicBezTo>
                <a:lnTo>
                  <a:pt x="192847" y="117295"/>
                </a:lnTo>
                <a:lnTo>
                  <a:pt x="198948" y="133441"/>
                </a:lnTo>
                <a:cubicBezTo>
                  <a:pt x="199666" y="135235"/>
                  <a:pt x="199307" y="137029"/>
                  <a:pt x="197872" y="138105"/>
                </a:cubicBezTo>
                <a:lnTo>
                  <a:pt x="185310" y="149946"/>
                </a:lnTo>
                <a:lnTo>
                  <a:pt x="184233" y="167168"/>
                </a:lnTo>
                <a:cubicBezTo>
                  <a:pt x="183874" y="168962"/>
                  <a:pt x="182797" y="170397"/>
                  <a:pt x="181003" y="171114"/>
                </a:cubicBezTo>
                <a:lnTo>
                  <a:pt x="164493" y="176138"/>
                </a:lnTo>
                <a:lnTo>
                  <a:pt x="155879" y="191207"/>
                </a:lnTo>
                <a:cubicBezTo>
                  <a:pt x="154802" y="192642"/>
                  <a:pt x="153007" y="193360"/>
                  <a:pt x="151213" y="193360"/>
                </a:cubicBezTo>
                <a:lnTo>
                  <a:pt x="134344" y="190848"/>
                </a:lnTo>
                <a:lnTo>
                  <a:pt x="119988" y="200536"/>
                </a:lnTo>
                <a:cubicBezTo>
                  <a:pt x="119270" y="200894"/>
                  <a:pt x="118193" y="201253"/>
                  <a:pt x="117475" y="201253"/>
                </a:cubicBezTo>
                <a:cubicBezTo>
                  <a:pt x="116757" y="201253"/>
                  <a:pt x="115681" y="200894"/>
                  <a:pt x="114604" y="200536"/>
                </a:cubicBezTo>
                <a:lnTo>
                  <a:pt x="100606" y="190848"/>
                </a:lnTo>
                <a:lnTo>
                  <a:pt x="83737" y="193360"/>
                </a:lnTo>
                <a:cubicBezTo>
                  <a:pt x="81583" y="193360"/>
                  <a:pt x="80148" y="192642"/>
                  <a:pt x="79071" y="191207"/>
                </a:cubicBezTo>
                <a:lnTo>
                  <a:pt x="70457" y="176138"/>
                </a:lnTo>
                <a:lnTo>
                  <a:pt x="53947" y="171114"/>
                </a:lnTo>
                <a:cubicBezTo>
                  <a:pt x="52153" y="170397"/>
                  <a:pt x="51076" y="168962"/>
                  <a:pt x="50717" y="167168"/>
                </a:cubicBezTo>
                <a:lnTo>
                  <a:pt x="49281" y="149946"/>
                </a:lnTo>
                <a:lnTo>
                  <a:pt x="36719" y="138105"/>
                </a:lnTo>
                <a:cubicBezTo>
                  <a:pt x="35643" y="137029"/>
                  <a:pt x="34925" y="135235"/>
                  <a:pt x="35643" y="133441"/>
                </a:cubicBezTo>
                <a:lnTo>
                  <a:pt x="41744" y="117295"/>
                </a:lnTo>
                <a:lnTo>
                  <a:pt x="35643" y="101149"/>
                </a:lnTo>
                <a:cubicBezTo>
                  <a:pt x="34925" y="99355"/>
                  <a:pt x="35643" y="97561"/>
                  <a:pt x="36719" y="96126"/>
                </a:cubicBezTo>
                <a:lnTo>
                  <a:pt x="49281" y="84645"/>
                </a:lnTo>
                <a:lnTo>
                  <a:pt x="50717" y="67422"/>
                </a:lnTo>
                <a:cubicBezTo>
                  <a:pt x="51076" y="65629"/>
                  <a:pt x="52153" y="63835"/>
                  <a:pt x="53947" y="63476"/>
                </a:cubicBezTo>
                <a:lnTo>
                  <a:pt x="70457" y="58453"/>
                </a:lnTo>
                <a:lnTo>
                  <a:pt x="79071" y="43383"/>
                </a:lnTo>
                <a:cubicBezTo>
                  <a:pt x="80148" y="41948"/>
                  <a:pt x="81583" y="40872"/>
                  <a:pt x="83737" y="41230"/>
                </a:cubicBezTo>
                <a:lnTo>
                  <a:pt x="100606" y="43742"/>
                </a:lnTo>
                <a:lnTo>
                  <a:pt x="114604" y="34055"/>
                </a:lnTo>
                <a:cubicBezTo>
                  <a:pt x="115681" y="33337"/>
                  <a:pt x="116757" y="33337"/>
                  <a:pt x="117475" y="33337"/>
                </a:cubicBezTo>
                <a:close/>
                <a:moveTo>
                  <a:pt x="118269" y="9356"/>
                </a:moveTo>
                <a:cubicBezTo>
                  <a:pt x="57876" y="9356"/>
                  <a:pt x="8987" y="58293"/>
                  <a:pt x="8987" y="118385"/>
                </a:cubicBezTo>
                <a:cubicBezTo>
                  <a:pt x="8987" y="178477"/>
                  <a:pt x="57876" y="227414"/>
                  <a:pt x="118269" y="227414"/>
                </a:cubicBezTo>
                <a:cubicBezTo>
                  <a:pt x="178301" y="227414"/>
                  <a:pt x="227191" y="178477"/>
                  <a:pt x="227191" y="118385"/>
                </a:cubicBezTo>
                <a:cubicBezTo>
                  <a:pt x="227191" y="58293"/>
                  <a:pt x="178301" y="9356"/>
                  <a:pt x="118269" y="9356"/>
                </a:cubicBezTo>
                <a:close/>
                <a:moveTo>
                  <a:pt x="118269" y="0"/>
                </a:moveTo>
                <a:cubicBezTo>
                  <a:pt x="182975" y="0"/>
                  <a:pt x="236178" y="53255"/>
                  <a:pt x="236178" y="118385"/>
                </a:cubicBezTo>
                <a:cubicBezTo>
                  <a:pt x="236178" y="154368"/>
                  <a:pt x="220001" y="186753"/>
                  <a:pt x="194478" y="208343"/>
                </a:cubicBezTo>
                <a:lnTo>
                  <a:pt x="194478" y="291824"/>
                </a:lnTo>
                <a:cubicBezTo>
                  <a:pt x="194478" y="293624"/>
                  <a:pt x="193400" y="294703"/>
                  <a:pt x="191962" y="295783"/>
                </a:cubicBezTo>
                <a:cubicBezTo>
                  <a:pt x="191243" y="296142"/>
                  <a:pt x="190524" y="296502"/>
                  <a:pt x="189805" y="296502"/>
                </a:cubicBezTo>
                <a:cubicBezTo>
                  <a:pt x="189086" y="296502"/>
                  <a:pt x="188007" y="295783"/>
                  <a:pt x="187288" y="295423"/>
                </a:cubicBezTo>
                <a:lnTo>
                  <a:pt x="153857" y="273473"/>
                </a:lnTo>
                <a:lnTo>
                  <a:pt x="120785" y="295423"/>
                </a:lnTo>
                <a:cubicBezTo>
                  <a:pt x="118988" y="296502"/>
                  <a:pt x="117190" y="296502"/>
                  <a:pt x="115393" y="295423"/>
                </a:cubicBezTo>
                <a:lnTo>
                  <a:pt x="82320" y="273473"/>
                </a:lnTo>
                <a:lnTo>
                  <a:pt x="48889" y="295423"/>
                </a:lnTo>
                <a:cubicBezTo>
                  <a:pt x="47451" y="296502"/>
                  <a:pt x="45654" y="296502"/>
                  <a:pt x="44216" y="295783"/>
                </a:cubicBezTo>
                <a:cubicBezTo>
                  <a:pt x="42778" y="294703"/>
                  <a:pt x="41699" y="293624"/>
                  <a:pt x="41699" y="291824"/>
                </a:cubicBezTo>
                <a:lnTo>
                  <a:pt x="41699" y="208703"/>
                </a:lnTo>
                <a:cubicBezTo>
                  <a:pt x="41699" y="208343"/>
                  <a:pt x="41699" y="208343"/>
                  <a:pt x="41699" y="208343"/>
                </a:cubicBezTo>
                <a:cubicBezTo>
                  <a:pt x="16176" y="186753"/>
                  <a:pt x="0" y="154368"/>
                  <a:pt x="0" y="118385"/>
                </a:cubicBezTo>
                <a:cubicBezTo>
                  <a:pt x="0" y="53255"/>
                  <a:pt x="53203" y="0"/>
                  <a:pt x="118269" y="0"/>
                </a:cubicBezTo>
                <a:close/>
              </a:path>
            </a:pathLst>
          </a:custGeom>
          <a:solidFill>
            <a:schemeClr val="bg1"/>
          </a:solidFill>
          <a:ln>
            <a:noFill/>
          </a:ln>
          <a:effectLst/>
        </p:spPr>
        <p:txBody>
          <a:bodyPr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40" name="Freeform 942">
            <a:extLst>
              <a:ext uri="{FF2B5EF4-FFF2-40B4-BE49-F238E27FC236}">
                <a16:creationId xmlns:a16="http://schemas.microsoft.com/office/drawing/2014/main" id="{8F04A3BF-DC34-4D2E-BD3C-0BB307CA25E7}"/>
              </a:ext>
            </a:extLst>
          </p:cNvPr>
          <p:cNvSpPr>
            <a:spLocks noChangeArrowheads="1"/>
          </p:cNvSpPr>
          <p:nvPr/>
        </p:nvSpPr>
        <p:spPr bwMode="auto">
          <a:xfrm>
            <a:off x="2522866" y="2747662"/>
            <a:ext cx="436933" cy="399916"/>
          </a:xfrm>
          <a:custGeom>
            <a:avLst/>
            <a:gdLst>
              <a:gd name="T0" fmla="*/ 2503992 w 296502"/>
              <a:gd name="T1" fmla="*/ 1851221 h 296502"/>
              <a:gd name="T2" fmla="*/ 1443248 w 296502"/>
              <a:gd name="T3" fmla="*/ 2864642 h 296502"/>
              <a:gd name="T4" fmla="*/ 725570 w 296502"/>
              <a:gd name="T5" fmla="*/ 2588611 h 296502"/>
              <a:gd name="T6" fmla="*/ 528404 w 296502"/>
              <a:gd name="T7" fmla="*/ 2781836 h 296502"/>
              <a:gd name="T8" fmla="*/ 1443248 w 296502"/>
              <a:gd name="T9" fmla="*/ 3140663 h 296502"/>
              <a:gd name="T10" fmla="*/ 2780023 w 296502"/>
              <a:gd name="T11" fmla="*/ 1851221 h 296502"/>
              <a:gd name="T12" fmla="*/ 2145157 w 296502"/>
              <a:gd name="T13" fmla="*/ 1851221 h 296502"/>
              <a:gd name="T14" fmla="*/ 1443248 w 296502"/>
              <a:gd name="T15" fmla="*/ 2509755 h 296502"/>
              <a:gd name="T16" fmla="*/ 977940 w 296502"/>
              <a:gd name="T17" fmla="*/ 2336250 h 296502"/>
              <a:gd name="T18" fmla="*/ 792610 w 296502"/>
              <a:gd name="T19" fmla="*/ 2517630 h 296502"/>
              <a:gd name="T20" fmla="*/ 1443248 w 296502"/>
              <a:gd name="T21" fmla="*/ 2770002 h 296502"/>
              <a:gd name="T22" fmla="*/ 2405415 w 296502"/>
              <a:gd name="T23" fmla="*/ 1851221 h 296502"/>
              <a:gd name="T24" fmla="*/ 461368 w 296502"/>
              <a:gd name="T25" fmla="*/ 889085 h 296502"/>
              <a:gd name="T26" fmla="*/ 98587 w 296502"/>
              <a:gd name="T27" fmla="*/ 1799977 h 296502"/>
              <a:gd name="T28" fmla="*/ 461368 w 296502"/>
              <a:gd name="T29" fmla="*/ 2714796 h 296502"/>
              <a:gd name="T30" fmla="*/ 906954 w 296502"/>
              <a:gd name="T31" fmla="*/ 2265269 h 296502"/>
              <a:gd name="T32" fmla="*/ 733460 w 296502"/>
              <a:gd name="T33" fmla="*/ 1799977 h 296502"/>
              <a:gd name="T34" fmla="*/ 906954 w 296502"/>
              <a:gd name="T35" fmla="*/ 1338610 h 296502"/>
              <a:gd name="T36" fmla="*/ 1392001 w 296502"/>
              <a:gd name="T37" fmla="*/ 463235 h 296502"/>
              <a:gd name="T38" fmla="*/ 528404 w 296502"/>
              <a:gd name="T39" fmla="*/ 818104 h 296502"/>
              <a:gd name="T40" fmla="*/ 1392001 w 296502"/>
              <a:gd name="T41" fmla="*/ 1681684 h 296502"/>
              <a:gd name="T42" fmla="*/ 1443248 w 296502"/>
              <a:gd name="T43" fmla="*/ 364659 h 296502"/>
              <a:gd name="T44" fmla="*/ 1490575 w 296502"/>
              <a:gd name="T45" fmla="*/ 411973 h 296502"/>
              <a:gd name="T46" fmla="*/ 1490575 w 296502"/>
              <a:gd name="T47" fmla="*/ 1799977 h 296502"/>
              <a:gd name="T48" fmla="*/ 1459015 w 296502"/>
              <a:gd name="T49" fmla="*/ 1847295 h 296502"/>
              <a:gd name="T50" fmla="*/ 1443248 w 296502"/>
              <a:gd name="T51" fmla="*/ 1851221 h 296502"/>
              <a:gd name="T52" fmla="*/ 1407768 w 296502"/>
              <a:gd name="T53" fmla="*/ 1835454 h 296502"/>
              <a:gd name="T54" fmla="*/ 977940 w 296502"/>
              <a:gd name="T55" fmla="*/ 1409587 h 296502"/>
              <a:gd name="T56" fmla="*/ 832049 w 296502"/>
              <a:gd name="T57" fmla="*/ 1799977 h 296502"/>
              <a:gd name="T58" fmla="*/ 1443248 w 296502"/>
              <a:gd name="T59" fmla="*/ 2411167 h 296502"/>
              <a:gd name="T60" fmla="*/ 2050521 w 296502"/>
              <a:gd name="T61" fmla="*/ 1799977 h 296502"/>
              <a:gd name="T62" fmla="*/ 2097847 w 296502"/>
              <a:gd name="T63" fmla="*/ 1752657 h 296502"/>
              <a:gd name="T64" fmla="*/ 2831296 w 296502"/>
              <a:gd name="T65" fmla="*/ 1752657 h 296502"/>
              <a:gd name="T66" fmla="*/ 2878610 w 296502"/>
              <a:gd name="T67" fmla="*/ 1799977 h 296502"/>
              <a:gd name="T68" fmla="*/ 1443248 w 296502"/>
              <a:gd name="T69" fmla="*/ 3243187 h 296502"/>
              <a:gd name="T70" fmla="*/ 0 w 296502"/>
              <a:gd name="T71" fmla="*/ 1799977 h 296502"/>
              <a:gd name="T72" fmla="*/ 1443248 w 296502"/>
              <a:gd name="T73" fmla="*/ 364659 h 296502"/>
              <a:gd name="T74" fmla="*/ 1852608 w 296502"/>
              <a:gd name="T75" fmla="*/ 102421 h 296502"/>
              <a:gd name="T76" fmla="*/ 1852608 w 296502"/>
              <a:gd name="T77" fmla="*/ 732886 h 296502"/>
              <a:gd name="T78" fmla="*/ 2508439 w 296502"/>
              <a:gd name="T79" fmla="*/ 1390888 h 296502"/>
              <a:gd name="T80" fmla="*/ 3144498 w 296502"/>
              <a:gd name="T81" fmla="*/ 1390888 h 296502"/>
              <a:gd name="T82" fmla="*/ 1852608 w 296502"/>
              <a:gd name="T83" fmla="*/ 102421 h 296502"/>
              <a:gd name="T84" fmla="*/ 1801246 w 296502"/>
              <a:gd name="T85" fmla="*/ 0 h 296502"/>
              <a:gd name="T86" fmla="*/ 3243260 w 296502"/>
              <a:gd name="T87" fmla="*/ 1438172 h 296502"/>
              <a:gd name="T88" fmla="*/ 3195860 w 296502"/>
              <a:gd name="T89" fmla="*/ 1489399 h 296502"/>
              <a:gd name="T90" fmla="*/ 2461030 w 296502"/>
              <a:gd name="T91" fmla="*/ 1489399 h 296502"/>
              <a:gd name="T92" fmla="*/ 2413618 w 296502"/>
              <a:gd name="T93" fmla="*/ 1438172 h 296502"/>
              <a:gd name="T94" fmla="*/ 1801246 w 296502"/>
              <a:gd name="T95" fmla="*/ 831385 h 296502"/>
              <a:gd name="T96" fmla="*/ 1753837 w 296502"/>
              <a:gd name="T97" fmla="*/ 784094 h 296502"/>
              <a:gd name="T98" fmla="*/ 1753837 w 296502"/>
              <a:gd name="T99" fmla="*/ 51244 h 296502"/>
              <a:gd name="T100" fmla="*/ 1801246 w 296502"/>
              <a:gd name="T101" fmla="*/ 0 h 29650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96502" h="296502">
                <a:moveTo>
                  <a:pt x="228917" y="169245"/>
                </a:moveTo>
                <a:cubicBezTo>
                  <a:pt x="226394" y="220797"/>
                  <a:pt x="183855" y="261894"/>
                  <a:pt x="131943" y="261894"/>
                </a:cubicBezTo>
                <a:cubicBezTo>
                  <a:pt x="107069" y="261894"/>
                  <a:pt x="84357" y="252881"/>
                  <a:pt x="66332" y="236659"/>
                </a:cubicBezTo>
                <a:lnTo>
                  <a:pt x="48307" y="254323"/>
                </a:lnTo>
                <a:cubicBezTo>
                  <a:pt x="70298" y="274872"/>
                  <a:pt x="99498" y="287129"/>
                  <a:pt x="131943" y="287129"/>
                </a:cubicBezTo>
                <a:cubicBezTo>
                  <a:pt x="197914" y="287129"/>
                  <a:pt x="251989" y="234856"/>
                  <a:pt x="254152" y="169245"/>
                </a:cubicBezTo>
                <a:lnTo>
                  <a:pt x="228917" y="169245"/>
                </a:lnTo>
                <a:close/>
                <a:moveTo>
                  <a:pt x="196112" y="169245"/>
                </a:moveTo>
                <a:cubicBezTo>
                  <a:pt x="193949" y="202772"/>
                  <a:pt x="165830" y="229449"/>
                  <a:pt x="131943" y="229449"/>
                </a:cubicBezTo>
                <a:cubicBezTo>
                  <a:pt x="115360" y="229449"/>
                  <a:pt x="100580" y="223320"/>
                  <a:pt x="89404" y="213587"/>
                </a:cubicBezTo>
                <a:lnTo>
                  <a:pt x="72461" y="230170"/>
                </a:lnTo>
                <a:cubicBezTo>
                  <a:pt x="88683" y="244950"/>
                  <a:pt x="109592" y="253242"/>
                  <a:pt x="131943" y="253242"/>
                </a:cubicBezTo>
                <a:cubicBezTo>
                  <a:pt x="179168" y="253242"/>
                  <a:pt x="217381" y="215750"/>
                  <a:pt x="219905" y="169245"/>
                </a:cubicBezTo>
                <a:lnTo>
                  <a:pt x="196112" y="169245"/>
                </a:lnTo>
                <a:close/>
                <a:moveTo>
                  <a:pt x="42179" y="81283"/>
                </a:moveTo>
                <a:cubicBezTo>
                  <a:pt x="21630" y="103274"/>
                  <a:pt x="9013" y="132474"/>
                  <a:pt x="9013" y="164559"/>
                </a:cubicBezTo>
                <a:cubicBezTo>
                  <a:pt x="9013" y="196643"/>
                  <a:pt x="21630" y="226204"/>
                  <a:pt x="42179" y="248195"/>
                </a:cubicBezTo>
                <a:lnTo>
                  <a:pt x="82915" y="207098"/>
                </a:lnTo>
                <a:cubicBezTo>
                  <a:pt x="72821" y="195922"/>
                  <a:pt x="67053" y="181142"/>
                  <a:pt x="67053" y="164559"/>
                </a:cubicBezTo>
                <a:cubicBezTo>
                  <a:pt x="67053" y="149057"/>
                  <a:pt x="72821" y="133916"/>
                  <a:pt x="82915" y="122380"/>
                </a:cubicBezTo>
                <a:lnTo>
                  <a:pt x="42179" y="81283"/>
                </a:lnTo>
                <a:close/>
                <a:moveTo>
                  <a:pt x="127257" y="42350"/>
                </a:moveTo>
                <a:cubicBezTo>
                  <a:pt x="96975" y="43431"/>
                  <a:pt x="69577" y="55688"/>
                  <a:pt x="48307" y="74794"/>
                </a:cubicBezTo>
                <a:lnTo>
                  <a:pt x="127257" y="153744"/>
                </a:lnTo>
                <a:lnTo>
                  <a:pt x="127257" y="42350"/>
                </a:lnTo>
                <a:close/>
                <a:moveTo>
                  <a:pt x="131943" y="33337"/>
                </a:moveTo>
                <a:cubicBezTo>
                  <a:pt x="134106" y="33337"/>
                  <a:pt x="136269" y="35140"/>
                  <a:pt x="136269" y="37663"/>
                </a:cubicBezTo>
                <a:lnTo>
                  <a:pt x="136269" y="164559"/>
                </a:lnTo>
                <a:cubicBezTo>
                  <a:pt x="136269" y="166722"/>
                  <a:pt x="135187" y="168164"/>
                  <a:pt x="133385" y="168885"/>
                </a:cubicBezTo>
                <a:cubicBezTo>
                  <a:pt x="133024" y="169245"/>
                  <a:pt x="132303" y="169245"/>
                  <a:pt x="131943" y="169245"/>
                </a:cubicBezTo>
                <a:cubicBezTo>
                  <a:pt x="130501" y="169245"/>
                  <a:pt x="129420" y="168885"/>
                  <a:pt x="128699" y="167803"/>
                </a:cubicBezTo>
                <a:lnTo>
                  <a:pt x="89404" y="128869"/>
                </a:lnTo>
                <a:cubicBezTo>
                  <a:pt x="80752" y="138603"/>
                  <a:pt x="76066" y="151220"/>
                  <a:pt x="76066" y="164559"/>
                </a:cubicBezTo>
                <a:cubicBezTo>
                  <a:pt x="76066" y="195562"/>
                  <a:pt x="100940" y="220436"/>
                  <a:pt x="131943" y="220436"/>
                </a:cubicBezTo>
                <a:cubicBezTo>
                  <a:pt x="162585" y="220436"/>
                  <a:pt x="187460" y="195562"/>
                  <a:pt x="187460" y="164559"/>
                </a:cubicBezTo>
                <a:cubicBezTo>
                  <a:pt x="187460" y="162035"/>
                  <a:pt x="189262" y="160233"/>
                  <a:pt x="191786" y="160233"/>
                </a:cubicBezTo>
                <a:lnTo>
                  <a:pt x="258839" y="160233"/>
                </a:lnTo>
                <a:cubicBezTo>
                  <a:pt x="261362" y="160233"/>
                  <a:pt x="263165" y="162035"/>
                  <a:pt x="263165" y="164559"/>
                </a:cubicBezTo>
                <a:cubicBezTo>
                  <a:pt x="263165" y="237380"/>
                  <a:pt x="204403" y="296502"/>
                  <a:pt x="131943" y="296502"/>
                </a:cubicBezTo>
                <a:cubicBezTo>
                  <a:pt x="59122" y="296502"/>
                  <a:pt x="0" y="237380"/>
                  <a:pt x="0" y="164559"/>
                </a:cubicBezTo>
                <a:cubicBezTo>
                  <a:pt x="0" y="92098"/>
                  <a:pt x="59122" y="33337"/>
                  <a:pt x="131943" y="33337"/>
                </a:cubicBezTo>
                <a:close/>
                <a:moveTo>
                  <a:pt x="169368" y="9366"/>
                </a:moveTo>
                <a:lnTo>
                  <a:pt x="169368" y="67002"/>
                </a:lnTo>
                <a:cubicBezTo>
                  <a:pt x="201151" y="69523"/>
                  <a:pt x="227156" y="95099"/>
                  <a:pt x="229323" y="127159"/>
                </a:cubicBezTo>
                <a:lnTo>
                  <a:pt x="287473" y="127159"/>
                </a:lnTo>
                <a:cubicBezTo>
                  <a:pt x="285306" y="63039"/>
                  <a:pt x="233296" y="11527"/>
                  <a:pt x="169368" y="9366"/>
                </a:cubicBezTo>
                <a:close/>
                <a:moveTo>
                  <a:pt x="164672" y="0"/>
                </a:moveTo>
                <a:cubicBezTo>
                  <a:pt x="237269" y="0"/>
                  <a:pt x="296502" y="59077"/>
                  <a:pt x="296502" y="131482"/>
                </a:cubicBezTo>
                <a:cubicBezTo>
                  <a:pt x="296502" y="134364"/>
                  <a:pt x="294696" y="136165"/>
                  <a:pt x="292168" y="136165"/>
                </a:cubicBezTo>
                <a:lnTo>
                  <a:pt x="224989" y="136165"/>
                </a:lnTo>
                <a:cubicBezTo>
                  <a:pt x="222461" y="136165"/>
                  <a:pt x="220655" y="134364"/>
                  <a:pt x="220655" y="131482"/>
                </a:cubicBezTo>
                <a:cubicBezTo>
                  <a:pt x="220655" y="100863"/>
                  <a:pt x="195734" y="76007"/>
                  <a:pt x="164672" y="76007"/>
                </a:cubicBezTo>
                <a:cubicBezTo>
                  <a:pt x="162144" y="76007"/>
                  <a:pt x="160338" y="73846"/>
                  <a:pt x="160338" y="71685"/>
                </a:cubicBezTo>
                <a:lnTo>
                  <a:pt x="160338" y="4683"/>
                </a:lnTo>
                <a:cubicBezTo>
                  <a:pt x="160338" y="2161"/>
                  <a:pt x="162144" y="0"/>
                  <a:pt x="164672" y="0"/>
                </a:cubicBezTo>
                <a:close/>
              </a:path>
            </a:pathLst>
          </a:custGeom>
          <a:solidFill>
            <a:schemeClr val="bg1"/>
          </a:solidFill>
          <a:ln>
            <a:noFill/>
          </a:ln>
          <a:effectLst/>
        </p:spPr>
        <p:txBody>
          <a:bodyPr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grpSp>
        <p:nvGrpSpPr>
          <p:cNvPr id="44" name="Group 43">
            <a:extLst>
              <a:ext uri="{FF2B5EF4-FFF2-40B4-BE49-F238E27FC236}">
                <a16:creationId xmlns:a16="http://schemas.microsoft.com/office/drawing/2014/main" id="{1AFA7D20-279B-4F2E-8D74-96065AB5CF0C}"/>
              </a:ext>
            </a:extLst>
          </p:cNvPr>
          <p:cNvGrpSpPr/>
          <p:nvPr/>
        </p:nvGrpSpPr>
        <p:grpSpPr>
          <a:xfrm>
            <a:off x="1635880" y="2682766"/>
            <a:ext cx="631218" cy="3206939"/>
            <a:chOff x="1203175" y="2601125"/>
            <a:chExt cx="631218" cy="3206939"/>
          </a:xfrm>
        </p:grpSpPr>
        <p:sp>
          <p:nvSpPr>
            <p:cNvPr id="41" name="Rectangle 40">
              <a:extLst>
                <a:ext uri="{FF2B5EF4-FFF2-40B4-BE49-F238E27FC236}">
                  <a16:creationId xmlns:a16="http://schemas.microsoft.com/office/drawing/2014/main" id="{913AB6E6-D599-493B-9FC6-588DBB9D467C}"/>
                </a:ext>
              </a:extLst>
            </p:cNvPr>
            <p:cNvSpPr/>
            <p:nvPr/>
          </p:nvSpPr>
          <p:spPr>
            <a:xfrm>
              <a:off x="1203175" y="2601125"/>
              <a:ext cx="240674" cy="32069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42" name="Rectangle 41">
              <a:extLst>
                <a:ext uri="{FF2B5EF4-FFF2-40B4-BE49-F238E27FC236}">
                  <a16:creationId xmlns:a16="http://schemas.microsoft.com/office/drawing/2014/main" id="{7AEF7928-8901-4212-908F-9C277CF7C1BD}"/>
                </a:ext>
              </a:extLst>
            </p:cNvPr>
            <p:cNvSpPr/>
            <p:nvPr/>
          </p:nvSpPr>
          <p:spPr>
            <a:xfrm>
              <a:off x="1337286" y="3246686"/>
              <a:ext cx="236191" cy="256137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43" name="Rectangle 42">
              <a:extLst>
                <a:ext uri="{FF2B5EF4-FFF2-40B4-BE49-F238E27FC236}">
                  <a16:creationId xmlns:a16="http://schemas.microsoft.com/office/drawing/2014/main" id="{DB4E5F2A-9DDF-4A12-81D7-B467526BCB2B}"/>
                </a:ext>
              </a:extLst>
            </p:cNvPr>
            <p:cNvSpPr/>
            <p:nvPr/>
          </p:nvSpPr>
          <p:spPr>
            <a:xfrm>
              <a:off x="1568218" y="3919174"/>
              <a:ext cx="266175" cy="1888890"/>
            </a:xfrm>
            <a:prstGeom prst="rect">
              <a:avLst/>
            </a:prstGeom>
            <a:solidFill>
              <a:srgbClr val="289D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grpSp>
      <p:sp>
        <p:nvSpPr>
          <p:cNvPr id="22" name="Freeform 20">
            <a:extLst>
              <a:ext uri="{FF2B5EF4-FFF2-40B4-BE49-F238E27FC236}">
                <a16:creationId xmlns:a16="http://schemas.microsoft.com/office/drawing/2014/main" id="{45AE4C30-FEE4-47A1-ADA3-A0B2644193BA}"/>
              </a:ext>
            </a:extLst>
          </p:cNvPr>
          <p:cNvSpPr/>
          <p:nvPr/>
        </p:nvSpPr>
        <p:spPr>
          <a:xfrm>
            <a:off x="2237115" y="5290174"/>
            <a:ext cx="8147853" cy="592872"/>
          </a:xfrm>
          <a:prstGeom prst="flowChartProcess">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23" name="TextBox 22">
            <a:extLst>
              <a:ext uri="{FF2B5EF4-FFF2-40B4-BE49-F238E27FC236}">
                <a16:creationId xmlns:a16="http://schemas.microsoft.com/office/drawing/2014/main" id="{12E64455-BD96-4FC8-9C86-4563EA015B75}"/>
              </a:ext>
            </a:extLst>
          </p:cNvPr>
          <p:cNvSpPr txBox="1"/>
          <p:nvPr/>
        </p:nvSpPr>
        <p:spPr>
          <a:xfrm>
            <a:off x="3229001" y="5413197"/>
            <a:ext cx="1532792" cy="338554"/>
          </a:xfrm>
          <a:prstGeom prst="rect">
            <a:avLst/>
          </a:prstGeom>
          <a:noFill/>
        </p:spPr>
        <p:txBody>
          <a:bodyPr wrap="none" rtlCol="0" anchor="ctr"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Montserrat SemiBold" pitchFamily="2" charset="77"/>
                <a:ea typeface="League Spartan" charset="0"/>
                <a:cs typeface="Poppins" pitchFamily="2" charset="77"/>
              </a:rPr>
              <a:t>Release plan</a:t>
            </a:r>
          </a:p>
        </p:txBody>
      </p:sp>
      <p:sp>
        <p:nvSpPr>
          <p:cNvPr id="24" name="Freeform 962">
            <a:extLst>
              <a:ext uri="{FF2B5EF4-FFF2-40B4-BE49-F238E27FC236}">
                <a16:creationId xmlns:a16="http://schemas.microsoft.com/office/drawing/2014/main" id="{6D748C5C-F99A-4DBC-84CE-4850403C0BCB}"/>
              </a:ext>
            </a:extLst>
          </p:cNvPr>
          <p:cNvSpPr>
            <a:spLocks noChangeArrowheads="1"/>
          </p:cNvSpPr>
          <p:nvPr/>
        </p:nvSpPr>
        <p:spPr bwMode="auto">
          <a:xfrm>
            <a:off x="2580550" y="5354880"/>
            <a:ext cx="436935" cy="455189"/>
          </a:xfrm>
          <a:custGeom>
            <a:avLst/>
            <a:gdLst>
              <a:gd name="T0" fmla="*/ 2366518 w 296503"/>
              <a:gd name="T1" fmla="*/ 3140931 h 296504"/>
              <a:gd name="T2" fmla="*/ 2789041 w 296503"/>
              <a:gd name="T3" fmla="*/ 2913052 h 296504"/>
              <a:gd name="T4" fmla="*/ 448790 w 296503"/>
              <a:gd name="T5" fmla="*/ 2913052 h 296504"/>
              <a:gd name="T6" fmla="*/ 873961 w 296503"/>
              <a:gd name="T7" fmla="*/ 3140931 h 296504"/>
              <a:gd name="T8" fmla="*/ 448790 w 296503"/>
              <a:gd name="T9" fmla="*/ 2913052 h 296504"/>
              <a:gd name="T10" fmla="*/ 2058506 w 296503"/>
              <a:gd name="T11" fmla="*/ 2810916 h 296504"/>
              <a:gd name="T12" fmla="*/ 3144446 w 296503"/>
              <a:gd name="T13" fmla="*/ 2127312 h 296504"/>
              <a:gd name="T14" fmla="*/ 98425 w 296503"/>
              <a:gd name="T15" fmla="*/ 2127312 h 296504"/>
              <a:gd name="T16" fmla="*/ 1177096 w 296503"/>
              <a:gd name="T17" fmla="*/ 2810916 h 296504"/>
              <a:gd name="T18" fmla="*/ 98425 w 296503"/>
              <a:gd name="T19" fmla="*/ 2127312 h 296504"/>
              <a:gd name="T20" fmla="*/ 3191833 w 296503"/>
              <a:gd name="T21" fmla="*/ 2029087 h 296504"/>
              <a:gd name="T22" fmla="*/ 3239218 w 296503"/>
              <a:gd name="T23" fmla="*/ 2861985 h 296504"/>
              <a:gd name="T24" fmla="*/ 2887779 w 296503"/>
              <a:gd name="T25" fmla="*/ 2913052 h 296504"/>
              <a:gd name="T26" fmla="*/ 3124704 w 296503"/>
              <a:gd name="T27" fmla="*/ 3140931 h 296504"/>
              <a:gd name="T28" fmla="*/ 3124704 w 296503"/>
              <a:gd name="T29" fmla="*/ 3239143 h 296504"/>
              <a:gd name="T30" fmla="*/ 2022966 w 296503"/>
              <a:gd name="T31" fmla="*/ 3188061 h 296504"/>
              <a:gd name="T32" fmla="*/ 2263860 w 296503"/>
              <a:gd name="T33" fmla="*/ 3140931 h 296504"/>
              <a:gd name="T34" fmla="*/ 2007170 w 296503"/>
              <a:gd name="T35" fmla="*/ 2913052 h 296504"/>
              <a:gd name="T36" fmla="*/ 1959781 w 296503"/>
              <a:gd name="T37" fmla="*/ 2080169 h 296504"/>
              <a:gd name="T38" fmla="*/ 51200 w 296503"/>
              <a:gd name="T39" fmla="*/ 2029087 h 296504"/>
              <a:gd name="T40" fmla="*/ 1279460 w 296503"/>
              <a:gd name="T41" fmla="*/ 2080169 h 296504"/>
              <a:gd name="T42" fmla="*/ 1228284 w 296503"/>
              <a:gd name="T43" fmla="*/ 2913052 h 296504"/>
              <a:gd name="T44" fmla="*/ 976339 w 296503"/>
              <a:gd name="T45" fmla="*/ 3140931 h 296504"/>
              <a:gd name="T46" fmla="*/ 1212529 w 296503"/>
              <a:gd name="T47" fmla="*/ 3188061 h 296504"/>
              <a:gd name="T48" fmla="*/ 118099 w 296503"/>
              <a:gd name="T49" fmla="*/ 3239143 h 296504"/>
              <a:gd name="T50" fmla="*/ 118099 w 296503"/>
              <a:gd name="T51" fmla="*/ 3140931 h 296504"/>
              <a:gd name="T52" fmla="*/ 350375 w 296503"/>
              <a:gd name="T53" fmla="*/ 2913052 h 296504"/>
              <a:gd name="T54" fmla="*/ 0 w 296503"/>
              <a:gd name="T55" fmla="*/ 2861985 h 296504"/>
              <a:gd name="T56" fmla="*/ 51200 w 296503"/>
              <a:gd name="T57" fmla="*/ 2029087 h 296504"/>
              <a:gd name="T58" fmla="*/ 1653077 w 296503"/>
              <a:gd name="T59" fmla="*/ 1296361 h 296504"/>
              <a:gd name="T60" fmla="*/ 3192007 w 296503"/>
              <a:gd name="T61" fmla="*/ 1574566 h 296504"/>
              <a:gd name="T62" fmla="*/ 3192007 w 296503"/>
              <a:gd name="T63" fmla="*/ 1677899 h 296504"/>
              <a:gd name="T64" fmla="*/ 2648843 w 296503"/>
              <a:gd name="T65" fmla="*/ 1956108 h 296504"/>
              <a:gd name="T66" fmla="*/ 2554396 w 296503"/>
              <a:gd name="T67" fmla="*/ 1956108 h 296504"/>
              <a:gd name="T68" fmla="*/ 688799 w 296503"/>
              <a:gd name="T69" fmla="*/ 1677899 h 296504"/>
              <a:gd name="T70" fmla="*/ 641546 w 296503"/>
              <a:gd name="T71" fmla="*/ 2007769 h 296504"/>
              <a:gd name="T72" fmla="*/ 590399 w 296503"/>
              <a:gd name="T73" fmla="*/ 1677899 h 296504"/>
              <a:gd name="T74" fmla="*/ 0 w 296503"/>
              <a:gd name="T75" fmla="*/ 1626222 h 296504"/>
              <a:gd name="T76" fmla="*/ 1554675 w 296503"/>
              <a:gd name="T77" fmla="*/ 1574566 h 296504"/>
              <a:gd name="T78" fmla="*/ 1601901 w 296503"/>
              <a:gd name="T79" fmla="*/ 1248673 h 296504"/>
              <a:gd name="T80" fmla="*/ 1387135 w 296503"/>
              <a:gd name="T81" fmla="*/ 1111497 h 296504"/>
              <a:gd name="T82" fmla="*/ 1809150 w 296503"/>
              <a:gd name="T83" fmla="*/ 882893 h 296504"/>
              <a:gd name="T84" fmla="*/ 1086250 w 296503"/>
              <a:gd name="T85" fmla="*/ 98543 h 296504"/>
              <a:gd name="T86" fmla="*/ 2156921 w 296503"/>
              <a:gd name="T87" fmla="*/ 784346 h 296504"/>
              <a:gd name="T88" fmla="*/ 1086250 w 296503"/>
              <a:gd name="T89" fmla="*/ 98543 h 296504"/>
              <a:gd name="T90" fmla="*/ 2203808 w 296503"/>
              <a:gd name="T91" fmla="*/ 0 h 296504"/>
              <a:gd name="T92" fmla="*/ 2250700 w 296503"/>
              <a:gd name="T93" fmla="*/ 835612 h 296504"/>
              <a:gd name="T94" fmla="*/ 1906835 w 296503"/>
              <a:gd name="T95" fmla="*/ 882893 h 296504"/>
              <a:gd name="T96" fmla="*/ 2141295 w 296503"/>
              <a:gd name="T97" fmla="*/ 1111497 h 296504"/>
              <a:gd name="T98" fmla="*/ 2141295 w 296503"/>
              <a:gd name="T99" fmla="*/ 1210035 h 296504"/>
              <a:gd name="T100" fmla="*/ 1051081 w 296503"/>
              <a:gd name="T101" fmla="*/ 1162737 h 296504"/>
              <a:gd name="T102" fmla="*/ 1289439 w 296503"/>
              <a:gd name="T103" fmla="*/ 1111497 h 296504"/>
              <a:gd name="T104" fmla="*/ 1035446 w 296503"/>
              <a:gd name="T105" fmla="*/ 882893 h 296504"/>
              <a:gd name="T106" fmla="*/ 988555 w 296503"/>
              <a:gd name="T107" fmla="*/ 47276 h 29650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96503" h="296504">
                <a:moveTo>
                  <a:pt x="220595" y="266654"/>
                </a:moveTo>
                <a:lnTo>
                  <a:pt x="216619" y="287513"/>
                </a:lnTo>
                <a:lnTo>
                  <a:pt x="259633" y="287513"/>
                </a:lnTo>
                <a:lnTo>
                  <a:pt x="255295" y="266654"/>
                </a:lnTo>
                <a:lnTo>
                  <a:pt x="220595" y="266654"/>
                </a:lnTo>
                <a:close/>
                <a:moveTo>
                  <a:pt x="41080" y="266654"/>
                </a:moveTo>
                <a:lnTo>
                  <a:pt x="37117" y="287513"/>
                </a:lnTo>
                <a:lnTo>
                  <a:pt x="79999" y="287513"/>
                </a:lnTo>
                <a:lnTo>
                  <a:pt x="76035" y="266654"/>
                </a:lnTo>
                <a:lnTo>
                  <a:pt x="41080" y="266654"/>
                </a:lnTo>
                <a:close/>
                <a:moveTo>
                  <a:pt x="188425" y="194729"/>
                </a:moveTo>
                <a:lnTo>
                  <a:pt x="188425" y="257304"/>
                </a:lnTo>
                <a:lnTo>
                  <a:pt x="287827" y="257304"/>
                </a:lnTo>
                <a:lnTo>
                  <a:pt x="287827" y="194729"/>
                </a:lnTo>
                <a:lnTo>
                  <a:pt x="188425" y="194729"/>
                </a:lnTo>
                <a:close/>
                <a:moveTo>
                  <a:pt x="9009" y="194729"/>
                </a:moveTo>
                <a:lnTo>
                  <a:pt x="9009" y="257304"/>
                </a:lnTo>
                <a:lnTo>
                  <a:pt x="107746" y="257304"/>
                </a:lnTo>
                <a:lnTo>
                  <a:pt x="107746" y="194729"/>
                </a:lnTo>
                <a:lnTo>
                  <a:pt x="9009" y="194729"/>
                </a:lnTo>
                <a:close/>
                <a:moveTo>
                  <a:pt x="183726" y="185738"/>
                </a:moveTo>
                <a:lnTo>
                  <a:pt x="292164" y="185738"/>
                </a:lnTo>
                <a:cubicBezTo>
                  <a:pt x="294694" y="185738"/>
                  <a:pt x="296502" y="187896"/>
                  <a:pt x="296502" y="190413"/>
                </a:cubicBezTo>
                <a:lnTo>
                  <a:pt x="296502" y="261979"/>
                </a:lnTo>
                <a:cubicBezTo>
                  <a:pt x="296502" y="264497"/>
                  <a:pt x="294694" y="266654"/>
                  <a:pt x="292164" y="266654"/>
                </a:cubicBezTo>
                <a:lnTo>
                  <a:pt x="264332" y="266654"/>
                </a:lnTo>
                <a:lnTo>
                  <a:pt x="268669" y="287513"/>
                </a:lnTo>
                <a:lnTo>
                  <a:pt x="286019" y="287513"/>
                </a:lnTo>
                <a:cubicBezTo>
                  <a:pt x="288550" y="287513"/>
                  <a:pt x="290718" y="289311"/>
                  <a:pt x="290718" y="291828"/>
                </a:cubicBezTo>
                <a:cubicBezTo>
                  <a:pt x="290718" y="294346"/>
                  <a:pt x="288550" y="296504"/>
                  <a:pt x="286019" y="296504"/>
                </a:cubicBezTo>
                <a:lnTo>
                  <a:pt x="189871" y="296504"/>
                </a:lnTo>
                <a:cubicBezTo>
                  <a:pt x="187340" y="296504"/>
                  <a:pt x="185172" y="294346"/>
                  <a:pt x="185172" y="291828"/>
                </a:cubicBezTo>
                <a:cubicBezTo>
                  <a:pt x="185172" y="289311"/>
                  <a:pt x="187340" y="287513"/>
                  <a:pt x="189871" y="287513"/>
                </a:cubicBezTo>
                <a:lnTo>
                  <a:pt x="207221" y="287513"/>
                </a:lnTo>
                <a:lnTo>
                  <a:pt x="211558" y="266654"/>
                </a:lnTo>
                <a:lnTo>
                  <a:pt x="183726" y="266654"/>
                </a:lnTo>
                <a:cubicBezTo>
                  <a:pt x="181557" y="266654"/>
                  <a:pt x="179388" y="264497"/>
                  <a:pt x="179388" y="261979"/>
                </a:cubicBezTo>
                <a:lnTo>
                  <a:pt x="179388" y="190413"/>
                </a:lnTo>
                <a:cubicBezTo>
                  <a:pt x="179388" y="187896"/>
                  <a:pt x="181557" y="185738"/>
                  <a:pt x="183726" y="185738"/>
                </a:cubicBezTo>
                <a:close/>
                <a:moveTo>
                  <a:pt x="4685" y="185738"/>
                </a:moveTo>
                <a:lnTo>
                  <a:pt x="112430" y="185738"/>
                </a:lnTo>
                <a:cubicBezTo>
                  <a:pt x="114953" y="185738"/>
                  <a:pt x="117115" y="187896"/>
                  <a:pt x="117115" y="190413"/>
                </a:cubicBezTo>
                <a:lnTo>
                  <a:pt x="117115" y="261979"/>
                </a:lnTo>
                <a:cubicBezTo>
                  <a:pt x="117115" y="264497"/>
                  <a:pt x="114953" y="266654"/>
                  <a:pt x="112430" y="266654"/>
                </a:cubicBezTo>
                <a:lnTo>
                  <a:pt x="85043" y="266654"/>
                </a:lnTo>
                <a:lnTo>
                  <a:pt x="89368" y="287513"/>
                </a:lnTo>
                <a:lnTo>
                  <a:pt x="106304" y="287513"/>
                </a:lnTo>
                <a:cubicBezTo>
                  <a:pt x="108827" y="287513"/>
                  <a:pt x="110989" y="289311"/>
                  <a:pt x="110989" y="291828"/>
                </a:cubicBezTo>
                <a:cubicBezTo>
                  <a:pt x="110989" y="294346"/>
                  <a:pt x="108827" y="296504"/>
                  <a:pt x="106304" y="296504"/>
                </a:cubicBezTo>
                <a:lnTo>
                  <a:pt x="10811" y="296504"/>
                </a:lnTo>
                <a:cubicBezTo>
                  <a:pt x="8288" y="296504"/>
                  <a:pt x="6126" y="294346"/>
                  <a:pt x="6126" y="291828"/>
                </a:cubicBezTo>
                <a:cubicBezTo>
                  <a:pt x="6126" y="289311"/>
                  <a:pt x="8288" y="287513"/>
                  <a:pt x="10811" y="287513"/>
                </a:cubicBezTo>
                <a:lnTo>
                  <a:pt x="27747" y="287513"/>
                </a:lnTo>
                <a:lnTo>
                  <a:pt x="32072" y="266654"/>
                </a:lnTo>
                <a:lnTo>
                  <a:pt x="4685" y="266654"/>
                </a:lnTo>
                <a:cubicBezTo>
                  <a:pt x="2162" y="266654"/>
                  <a:pt x="0" y="264497"/>
                  <a:pt x="0" y="261979"/>
                </a:cubicBezTo>
                <a:lnTo>
                  <a:pt x="0" y="190413"/>
                </a:lnTo>
                <a:cubicBezTo>
                  <a:pt x="0" y="187896"/>
                  <a:pt x="2162" y="185738"/>
                  <a:pt x="4685" y="185738"/>
                </a:cubicBezTo>
                <a:close/>
                <a:moveTo>
                  <a:pt x="146630" y="114300"/>
                </a:moveTo>
                <a:cubicBezTo>
                  <a:pt x="149152" y="114300"/>
                  <a:pt x="151314" y="116119"/>
                  <a:pt x="151314" y="118666"/>
                </a:cubicBezTo>
                <a:lnTo>
                  <a:pt x="151314" y="144132"/>
                </a:lnTo>
                <a:lnTo>
                  <a:pt x="292180" y="144132"/>
                </a:lnTo>
                <a:cubicBezTo>
                  <a:pt x="294702" y="144132"/>
                  <a:pt x="296503" y="146315"/>
                  <a:pt x="296503" y="148861"/>
                </a:cubicBezTo>
                <a:cubicBezTo>
                  <a:pt x="296503" y="151408"/>
                  <a:pt x="294702" y="153591"/>
                  <a:pt x="292180" y="153591"/>
                </a:cubicBezTo>
                <a:lnTo>
                  <a:pt x="242462" y="153591"/>
                </a:lnTo>
                <a:lnTo>
                  <a:pt x="242462" y="179057"/>
                </a:lnTo>
                <a:cubicBezTo>
                  <a:pt x="242462" y="181604"/>
                  <a:pt x="240661" y="183786"/>
                  <a:pt x="238139" y="183786"/>
                </a:cubicBezTo>
                <a:cubicBezTo>
                  <a:pt x="235617" y="183786"/>
                  <a:pt x="233816" y="181604"/>
                  <a:pt x="233816" y="179057"/>
                </a:cubicBezTo>
                <a:lnTo>
                  <a:pt x="233816" y="153591"/>
                </a:lnTo>
                <a:lnTo>
                  <a:pt x="63048" y="153591"/>
                </a:lnTo>
                <a:lnTo>
                  <a:pt x="63048" y="179057"/>
                </a:lnTo>
                <a:cubicBezTo>
                  <a:pt x="63048" y="181604"/>
                  <a:pt x="60886" y="183786"/>
                  <a:pt x="58724" y="183786"/>
                </a:cubicBezTo>
                <a:cubicBezTo>
                  <a:pt x="55842" y="183786"/>
                  <a:pt x="54041" y="181604"/>
                  <a:pt x="54041" y="179057"/>
                </a:cubicBezTo>
                <a:lnTo>
                  <a:pt x="54041" y="153591"/>
                </a:lnTo>
                <a:lnTo>
                  <a:pt x="4684" y="153591"/>
                </a:lnTo>
                <a:cubicBezTo>
                  <a:pt x="2162" y="153591"/>
                  <a:pt x="0" y="151408"/>
                  <a:pt x="0" y="148861"/>
                </a:cubicBezTo>
                <a:cubicBezTo>
                  <a:pt x="0" y="146315"/>
                  <a:pt x="2162" y="144132"/>
                  <a:pt x="4684" y="144132"/>
                </a:cubicBezTo>
                <a:lnTo>
                  <a:pt x="142307" y="144132"/>
                </a:lnTo>
                <a:lnTo>
                  <a:pt x="142307" y="118666"/>
                </a:lnTo>
                <a:cubicBezTo>
                  <a:pt x="142307" y="116119"/>
                  <a:pt x="144469" y="114300"/>
                  <a:pt x="146630" y="114300"/>
                </a:cubicBezTo>
                <a:close/>
                <a:moveTo>
                  <a:pt x="131263" y="80818"/>
                </a:moveTo>
                <a:lnTo>
                  <a:pt x="126971" y="101744"/>
                </a:lnTo>
                <a:lnTo>
                  <a:pt x="169535" y="101744"/>
                </a:lnTo>
                <a:lnTo>
                  <a:pt x="165600" y="80818"/>
                </a:lnTo>
                <a:lnTo>
                  <a:pt x="131263" y="80818"/>
                </a:lnTo>
                <a:close/>
                <a:moveTo>
                  <a:pt x="99430" y="9020"/>
                </a:moveTo>
                <a:lnTo>
                  <a:pt x="99430" y="71798"/>
                </a:lnTo>
                <a:lnTo>
                  <a:pt x="197433" y="71798"/>
                </a:lnTo>
                <a:lnTo>
                  <a:pt x="197433" y="9020"/>
                </a:lnTo>
                <a:lnTo>
                  <a:pt x="99430" y="9020"/>
                </a:lnTo>
                <a:close/>
                <a:moveTo>
                  <a:pt x="94780" y="0"/>
                </a:moveTo>
                <a:lnTo>
                  <a:pt x="201725" y="0"/>
                </a:lnTo>
                <a:cubicBezTo>
                  <a:pt x="204229" y="0"/>
                  <a:pt x="206018" y="1804"/>
                  <a:pt x="206018" y="4329"/>
                </a:cubicBezTo>
                <a:lnTo>
                  <a:pt x="206018" y="76489"/>
                </a:lnTo>
                <a:cubicBezTo>
                  <a:pt x="206018" y="79014"/>
                  <a:pt x="204229" y="80818"/>
                  <a:pt x="201725" y="80818"/>
                </a:cubicBezTo>
                <a:lnTo>
                  <a:pt x="174542" y="80818"/>
                </a:lnTo>
                <a:lnTo>
                  <a:pt x="178834" y="101744"/>
                </a:lnTo>
                <a:lnTo>
                  <a:pt x="196003" y="101744"/>
                </a:lnTo>
                <a:cubicBezTo>
                  <a:pt x="198506" y="101744"/>
                  <a:pt x="200295" y="103909"/>
                  <a:pt x="200295" y="106435"/>
                </a:cubicBezTo>
                <a:cubicBezTo>
                  <a:pt x="200295" y="108599"/>
                  <a:pt x="198506" y="110764"/>
                  <a:pt x="196003" y="110764"/>
                </a:cubicBezTo>
                <a:lnTo>
                  <a:pt x="100861" y="110764"/>
                </a:lnTo>
                <a:cubicBezTo>
                  <a:pt x="98357" y="110764"/>
                  <a:pt x="96211" y="108599"/>
                  <a:pt x="96211" y="106435"/>
                </a:cubicBezTo>
                <a:cubicBezTo>
                  <a:pt x="96211" y="103909"/>
                  <a:pt x="98357" y="101744"/>
                  <a:pt x="100861" y="101744"/>
                </a:cubicBezTo>
                <a:lnTo>
                  <a:pt x="118029" y="101744"/>
                </a:lnTo>
                <a:lnTo>
                  <a:pt x="122321" y="80818"/>
                </a:lnTo>
                <a:lnTo>
                  <a:pt x="94780" y="80818"/>
                </a:lnTo>
                <a:cubicBezTo>
                  <a:pt x="92277" y="80818"/>
                  <a:pt x="90488" y="79014"/>
                  <a:pt x="90488" y="76489"/>
                </a:cubicBezTo>
                <a:lnTo>
                  <a:pt x="90488" y="4329"/>
                </a:lnTo>
                <a:cubicBezTo>
                  <a:pt x="90488" y="1804"/>
                  <a:pt x="92277" y="0"/>
                  <a:pt x="94780" y="0"/>
                </a:cubicBezTo>
                <a:close/>
              </a:path>
            </a:pathLst>
          </a:custGeom>
          <a:solidFill>
            <a:schemeClr val="bg1"/>
          </a:solidFill>
          <a:ln>
            <a:noFill/>
          </a:ln>
          <a:effectLst/>
        </p:spPr>
        <p:txBody>
          <a:bodyPr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25" name="Rectangle 24">
            <a:extLst>
              <a:ext uri="{FF2B5EF4-FFF2-40B4-BE49-F238E27FC236}">
                <a16:creationId xmlns:a16="http://schemas.microsoft.com/office/drawing/2014/main" id="{DDE5246E-711C-4CC6-B525-031642D0A228}"/>
              </a:ext>
            </a:extLst>
          </p:cNvPr>
          <p:cNvSpPr/>
          <p:nvPr/>
        </p:nvSpPr>
        <p:spPr>
          <a:xfrm>
            <a:off x="2140295" y="4656737"/>
            <a:ext cx="285581" cy="1226059"/>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26" name="TextBox 25">
            <a:extLst>
              <a:ext uri="{FF2B5EF4-FFF2-40B4-BE49-F238E27FC236}">
                <a16:creationId xmlns:a16="http://schemas.microsoft.com/office/drawing/2014/main" id="{074366E6-D58C-4B83-9D45-0CA0BF73D6F9}"/>
              </a:ext>
            </a:extLst>
          </p:cNvPr>
          <p:cNvSpPr txBox="1"/>
          <p:nvPr/>
        </p:nvSpPr>
        <p:spPr>
          <a:xfrm>
            <a:off x="2547803" y="2185252"/>
            <a:ext cx="1775156" cy="288525"/>
          </a:xfrm>
          <a:prstGeom prst="rect">
            <a:avLst/>
          </a:prstGeom>
        </p:spPr>
        <p:txBody>
          <a:bodyPr wrap="non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94949">
                    <a:lumMod val="50000"/>
                  </a:srgbClr>
                </a:solidFill>
                <a:effectLst/>
                <a:uLnTx/>
                <a:uFillTx/>
                <a:latin typeface="Roboto Condensed Light" panose="02000000000000000000" pitchFamily="2" charset="0"/>
                <a:ea typeface="Roboto Condensed Light" panose="02000000000000000000" pitchFamily="2" charset="0"/>
                <a:cs typeface="+mn-cs"/>
              </a:rPr>
              <a:t>What are the artifacts?</a:t>
            </a:r>
            <a:endParaRPr kumimoji="0" lang="en-CA" sz="1600" b="1" i="0" u="none" strike="noStrike" kern="1200" cap="none" spc="0" normalizeH="0" baseline="0" noProof="0" dirty="0">
              <a:ln>
                <a:noFill/>
              </a:ln>
              <a:solidFill>
                <a:srgbClr val="494949">
                  <a:lumMod val="50000"/>
                </a:srgbClr>
              </a:solidFill>
              <a:effectLst/>
              <a:uLnTx/>
              <a:uFillTx/>
              <a:latin typeface="Roboto Condensed Light" panose="02000000000000000000" pitchFamily="2" charset="0"/>
              <a:ea typeface="Roboto Condensed Light" panose="02000000000000000000" pitchFamily="2" charset="0"/>
              <a:cs typeface="+mn-cs"/>
            </a:endParaRPr>
          </a:p>
        </p:txBody>
      </p:sp>
      <p:sp>
        <p:nvSpPr>
          <p:cNvPr id="27" name="TextBox 26">
            <a:extLst>
              <a:ext uri="{FF2B5EF4-FFF2-40B4-BE49-F238E27FC236}">
                <a16:creationId xmlns:a16="http://schemas.microsoft.com/office/drawing/2014/main" id="{5D8D3F79-6F6B-4BB5-8B3E-3EB9FC4FD29A}"/>
              </a:ext>
            </a:extLst>
          </p:cNvPr>
          <p:cNvSpPr txBox="1"/>
          <p:nvPr/>
        </p:nvSpPr>
        <p:spPr>
          <a:xfrm>
            <a:off x="5356563" y="2185252"/>
            <a:ext cx="2154580" cy="288525"/>
          </a:xfrm>
          <a:prstGeom prst="rect">
            <a:avLst/>
          </a:prstGeom>
        </p:spPr>
        <p:txBody>
          <a:bodyPr wrap="non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94949">
                    <a:lumMod val="50000"/>
                  </a:srgbClr>
                </a:solidFill>
                <a:effectLst/>
                <a:uLnTx/>
                <a:uFillTx/>
                <a:latin typeface="Roboto Condensed Light" panose="02000000000000000000" pitchFamily="2" charset="0"/>
                <a:ea typeface="Roboto Condensed Light" panose="02000000000000000000" pitchFamily="2" charset="0"/>
                <a:cs typeface="+mn-cs"/>
              </a:rPr>
              <a:t>What are you saying?</a:t>
            </a:r>
            <a:endParaRPr kumimoji="0" lang="en-CA" sz="1600" b="1" i="0" u="none" strike="noStrike" kern="1200" cap="none" spc="0" normalizeH="0" baseline="0" noProof="0" dirty="0">
              <a:ln>
                <a:noFill/>
              </a:ln>
              <a:solidFill>
                <a:srgbClr val="494949">
                  <a:lumMod val="50000"/>
                </a:srgbClr>
              </a:solidFill>
              <a:effectLst/>
              <a:uLnTx/>
              <a:uFillTx/>
              <a:latin typeface="Roboto Condensed Light" panose="02000000000000000000" pitchFamily="2" charset="0"/>
              <a:ea typeface="Roboto Condensed Light" panose="02000000000000000000" pitchFamily="2" charset="0"/>
              <a:cs typeface="+mn-cs"/>
            </a:endParaRPr>
          </a:p>
        </p:txBody>
      </p:sp>
      <p:sp>
        <p:nvSpPr>
          <p:cNvPr id="28" name="TextBox 27">
            <a:extLst>
              <a:ext uri="{FF2B5EF4-FFF2-40B4-BE49-F238E27FC236}">
                <a16:creationId xmlns:a16="http://schemas.microsoft.com/office/drawing/2014/main" id="{BB1C2E22-EFF3-4C6E-9405-2A90155759E4}"/>
              </a:ext>
            </a:extLst>
          </p:cNvPr>
          <p:cNvSpPr txBox="1"/>
          <p:nvPr/>
        </p:nvSpPr>
        <p:spPr>
          <a:xfrm>
            <a:off x="5458500" y="2913413"/>
            <a:ext cx="1363941" cy="334407"/>
          </a:xfrm>
          <a:prstGeom prst="rect">
            <a:avLst/>
          </a:prstGeom>
        </p:spPr>
        <p:txBody>
          <a:bodyPr wrap="non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rPr>
              <a:t>I want to...</a:t>
            </a:r>
            <a:endParaRPr kumimoji="0" lang="en-CA" sz="1400"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endParaRPr>
          </a:p>
        </p:txBody>
      </p:sp>
      <p:sp>
        <p:nvSpPr>
          <p:cNvPr id="29" name="TextBox 28">
            <a:extLst>
              <a:ext uri="{FF2B5EF4-FFF2-40B4-BE49-F238E27FC236}">
                <a16:creationId xmlns:a16="http://schemas.microsoft.com/office/drawing/2014/main" id="{D087DF30-4384-49A7-89CE-37E20453ADFD}"/>
              </a:ext>
            </a:extLst>
          </p:cNvPr>
          <p:cNvSpPr txBox="1"/>
          <p:nvPr/>
        </p:nvSpPr>
        <p:spPr>
          <a:xfrm>
            <a:off x="5356563" y="3399432"/>
            <a:ext cx="1567817" cy="551369"/>
          </a:xfrm>
          <a:prstGeom prst="rect">
            <a:avLst/>
          </a:prstGeom>
          <a:noFill/>
        </p:spPr>
        <p:txBody>
          <a:bodyPr wrap="square">
            <a:sp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rPr>
              <a:t>To get there we need to...</a:t>
            </a:r>
            <a:endParaRPr kumimoji="0" lang="en-CA" sz="1400"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endParaRPr>
          </a:p>
        </p:txBody>
      </p:sp>
      <p:sp>
        <p:nvSpPr>
          <p:cNvPr id="30" name="TextBox 29">
            <a:extLst>
              <a:ext uri="{FF2B5EF4-FFF2-40B4-BE49-F238E27FC236}">
                <a16:creationId xmlns:a16="http://schemas.microsoft.com/office/drawing/2014/main" id="{7960FB21-AD89-448F-861B-751D2E54BEF4}"/>
              </a:ext>
            </a:extLst>
          </p:cNvPr>
          <p:cNvSpPr txBox="1"/>
          <p:nvPr/>
        </p:nvSpPr>
        <p:spPr>
          <a:xfrm>
            <a:off x="5356563" y="4047490"/>
            <a:ext cx="1879800" cy="551369"/>
          </a:xfrm>
          <a:prstGeom prst="rect">
            <a:avLst/>
          </a:prstGeom>
          <a:noFill/>
        </p:spPr>
        <p:txBody>
          <a:bodyPr wrap="square">
            <a:sp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rPr>
              <a:t>To achieve our goals, we’ll deliver...</a:t>
            </a:r>
            <a:endParaRPr kumimoji="0" lang="en-CA" sz="1400"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endParaRPr>
          </a:p>
        </p:txBody>
      </p:sp>
      <p:sp>
        <p:nvSpPr>
          <p:cNvPr id="31" name="TextBox 30">
            <a:extLst>
              <a:ext uri="{FF2B5EF4-FFF2-40B4-BE49-F238E27FC236}">
                <a16:creationId xmlns:a16="http://schemas.microsoft.com/office/drawing/2014/main" id="{877AC6E0-FF6F-4178-8EA6-9B5C3B46D068}"/>
              </a:ext>
            </a:extLst>
          </p:cNvPr>
          <p:cNvSpPr txBox="1"/>
          <p:nvPr/>
        </p:nvSpPr>
        <p:spPr>
          <a:xfrm>
            <a:off x="5343710" y="4723013"/>
            <a:ext cx="1796536" cy="551369"/>
          </a:xfrm>
          <a:prstGeom prst="rect">
            <a:avLst/>
          </a:prstGeom>
          <a:noFill/>
        </p:spPr>
        <p:txBody>
          <a:bodyPr wrap="square">
            <a:sp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rPr>
              <a:t>The work will be done in this order...</a:t>
            </a:r>
            <a:endParaRPr kumimoji="0" lang="en-CA" sz="1400"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endParaRPr>
          </a:p>
        </p:txBody>
      </p:sp>
      <p:sp>
        <p:nvSpPr>
          <p:cNvPr id="32" name="TextBox 31">
            <a:extLst>
              <a:ext uri="{FF2B5EF4-FFF2-40B4-BE49-F238E27FC236}">
                <a16:creationId xmlns:a16="http://schemas.microsoft.com/office/drawing/2014/main" id="{821013B4-1421-43DA-8AD1-C08868BA55CC}"/>
              </a:ext>
            </a:extLst>
          </p:cNvPr>
          <p:cNvSpPr txBox="1"/>
          <p:nvPr/>
        </p:nvSpPr>
        <p:spPr>
          <a:xfrm>
            <a:off x="5356563" y="5329485"/>
            <a:ext cx="1796536" cy="551369"/>
          </a:xfrm>
          <a:prstGeom prst="rect">
            <a:avLst/>
          </a:prstGeom>
          <a:noFill/>
        </p:spPr>
        <p:txBody>
          <a:bodyPr wrap="square">
            <a:sp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rPr>
              <a:t>We will deliver in the following ways... </a:t>
            </a:r>
          </a:p>
        </p:txBody>
      </p:sp>
      <p:sp>
        <p:nvSpPr>
          <p:cNvPr id="39" name="Rectangle 38">
            <a:extLst>
              <a:ext uri="{FF2B5EF4-FFF2-40B4-BE49-F238E27FC236}">
                <a16:creationId xmlns:a16="http://schemas.microsoft.com/office/drawing/2014/main" id="{AC947067-FA68-4A83-9266-46B33A61BC54}"/>
              </a:ext>
            </a:extLst>
          </p:cNvPr>
          <p:cNvSpPr/>
          <p:nvPr/>
        </p:nvSpPr>
        <p:spPr>
          <a:xfrm>
            <a:off x="873595" y="2682766"/>
            <a:ext cx="760599" cy="3192461"/>
          </a:xfrm>
          <a:prstGeom prst="rect">
            <a:avLst/>
          </a:prstGeom>
        </p:spPr>
        <p:style>
          <a:lnRef idx="1">
            <a:schemeClr val="dk1"/>
          </a:lnRef>
          <a:fillRef idx="2">
            <a:schemeClr val="dk1"/>
          </a:fillRef>
          <a:effectRef idx="1">
            <a:schemeClr val="dk1"/>
          </a:effectRef>
          <a:fontRef idx="minor">
            <a:schemeClr val="dk1"/>
          </a:fontRef>
        </p:style>
        <p:txBody>
          <a:bodyPr vert="vert270"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rPr>
              <a:t>Product strategy</a:t>
            </a:r>
          </a:p>
        </p:txBody>
      </p:sp>
      <p:grpSp>
        <p:nvGrpSpPr>
          <p:cNvPr id="48" name="Group 47">
            <a:extLst>
              <a:ext uri="{FF2B5EF4-FFF2-40B4-BE49-F238E27FC236}">
                <a16:creationId xmlns:a16="http://schemas.microsoft.com/office/drawing/2014/main" id="{99E9071A-0C4E-4CBD-A5EA-5E479B0EA254}"/>
              </a:ext>
            </a:extLst>
          </p:cNvPr>
          <p:cNvGrpSpPr/>
          <p:nvPr/>
        </p:nvGrpSpPr>
        <p:grpSpPr>
          <a:xfrm>
            <a:off x="7511143" y="1915086"/>
            <a:ext cx="1302205" cy="4095190"/>
            <a:chOff x="7511143" y="2131722"/>
            <a:chExt cx="1302205" cy="3878553"/>
          </a:xfrm>
        </p:grpSpPr>
        <p:sp>
          <p:nvSpPr>
            <p:cNvPr id="47" name="Rectangle 46">
              <a:extLst>
                <a:ext uri="{FF2B5EF4-FFF2-40B4-BE49-F238E27FC236}">
                  <a16:creationId xmlns:a16="http://schemas.microsoft.com/office/drawing/2014/main" id="{4E0F942A-5BF1-4421-BA85-7D82F7765C36}"/>
                </a:ext>
              </a:extLst>
            </p:cNvPr>
            <p:cNvSpPr/>
            <p:nvPr/>
          </p:nvSpPr>
          <p:spPr>
            <a:xfrm>
              <a:off x="7511143" y="2131722"/>
              <a:ext cx="1217217" cy="3878553"/>
            </a:xfrm>
            <a:prstGeom prst="rect">
              <a:avLst/>
            </a:prstGeom>
            <a:solidFill>
              <a:schemeClr val="bg2">
                <a:lumMod val="5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Roboto Condensed Light" panose="02000000000000000000" pitchFamily="2" charset="0"/>
              </a:endParaRPr>
            </a:p>
          </p:txBody>
        </p:sp>
        <p:sp>
          <p:nvSpPr>
            <p:cNvPr id="45" name="TextBox 44">
              <a:extLst>
                <a:ext uri="{FF2B5EF4-FFF2-40B4-BE49-F238E27FC236}">
                  <a16:creationId xmlns:a16="http://schemas.microsoft.com/office/drawing/2014/main" id="{BEBC12C6-A783-4429-82E2-9C35D741AA23}"/>
                </a:ext>
              </a:extLst>
            </p:cNvPr>
            <p:cNvSpPr txBox="1"/>
            <p:nvPr/>
          </p:nvSpPr>
          <p:spPr>
            <a:xfrm>
              <a:off x="7596131" y="2131722"/>
              <a:ext cx="1217217" cy="334407"/>
            </a:xfrm>
            <a:prstGeom prst="rect">
              <a:avLst/>
            </a:prstGeom>
          </p:spPr>
          <p:txBody>
            <a:bodyPr wrap="non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Defined at the </a:t>
              </a:r>
            </a:p>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family level?</a:t>
              </a:r>
              <a:endParaRPr kumimoji="0" lang="en-CA" sz="16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endParaRPr>
            </a:p>
          </p:txBody>
        </p:sp>
      </p:grpSp>
      <p:grpSp>
        <p:nvGrpSpPr>
          <p:cNvPr id="49" name="Group 48">
            <a:extLst>
              <a:ext uri="{FF2B5EF4-FFF2-40B4-BE49-F238E27FC236}">
                <a16:creationId xmlns:a16="http://schemas.microsoft.com/office/drawing/2014/main" id="{E564335E-79D6-41B2-8192-D6460D199419}"/>
              </a:ext>
            </a:extLst>
          </p:cNvPr>
          <p:cNvGrpSpPr/>
          <p:nvPr/>
        </p:nvGrpSpPr>
        <p:grpSpPr>
          <a:xfrm>
            <a:off x="8961935" y="1915086"/>
            <a:ext cx="1302205" cy="4095190"/>
            <a:chOff x="7511143" y="2131722"/>
            <a:chExt cx="1302205" cy="3878553"/>
          </a:xfrm>
        </p:grpSpPr>
        <p:sp>
          <p:nvSpPr>
            <p:cNvPr id="50" name="Rectangle 49">
              <a:extLst>
                <a:ext uri="{FF2B5EF4-FFF2-40B4-BE49-F238E27FC236}">
                  <a16:creationId xmlns:a16="http://schemas.microsoft.com/office/drawing/2014/main" id="{4C24090E-52D5-49DD-9CE0-78CF3A07BF66}"/>
                </a:ext>
              </a:extLst>
            </p:cNvPr>
            <p:cNvSpPr/>
            <p:nvPr/>
          </p:nvSpPr>
          <p:spPr>
            <a:xfrm>
              <a:off x="7511143" y="2131722"/>
              <a:ext cx="1217217" cy="3878553"/>
            </a:xfrm>
            <a:prstGeom prst="rect">
              <a:avLst/>
            </a:prstGeom>
            <a:solidFill>
              <a:schemeClr val="bg2">
                <a:lumMod val="5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Roboto Condensed Light" panose="02000000000000000000" pitchFamily="2" charset="0"/>
              </a:endParaRPr>
            </a:p>
          </p:txBody>
        </p:sp>
        <p:sp>
          <p:nvSpPr>
            <p:cNvPr id="51" name="TextBox 50">
              <a:extLst>
                <a:ext uri="{FF2B5EF4-FFF2-40B4-BE49-F238E27FC236}">
                  <a16:creationId xmlns:a16="http://schemas.microsoft.com/office/drawing/2014/main" id="{DDBC3D86-EDEC-4FDE-9134-F1C42E358521}"/>
                </a:ext>
              </a:extLst>
            </p:cNvPr>
            <p:cNvSpPr txBox="1"/>
            <p:nvPr/>
          </p:nvSpPr>
          <p:spPr>
            <a:xfrm>
              <a:off x="7596131" y="2131722"/>
              <a:ext cx="1217217" cy="334407"/>
            </a:xfrm>
            <a:prstGeom prst="rect">
              <a:avLst/>
            </a:prstGeom>
          </p:spPr>
          <p:txBody>
            <a:bodyPr wrap="non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Defined at the </a:t>
              </a:r>
            </a:p>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product level?</a:t>
              </a:r>
              <a:endParaRPr kumimoji="0" lang="en-CA" sz="16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endParaRPr>
            </a:p>
          </p:txBody>
        </p:sp>
      </p:grpSp>
      <p:pic>
        <p:nvPicPr>
          <p:cNvPr id="53" name="Graphic 52" descr="Checkmark with solid fill">
            <a:extLst>
              <a:ext uri="{FF2B5EF4-FFF2-40B4-BE49-F238E27FC236}">
                <a16:creationId xmlns:a16="http://schemas.microsoft.com/office/drawing/2014/main" id="{634A19B0-FA99-4D74-B9AC-29342F7657B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850404" y="2726175"/>
            <a:ext cx="541255" cy="541255"/>
          </a:xfrm>
          <a:prstGeom prst="rect">
            <a:avLst/>
          </a:prstGeom>
        </p:spPr>
      </p:pic>
      <p:pic>
        <p:nvPicPr>
          <p:cNvPr id="54" name="Graphic 53" descr="Checkmark with solid fill">
            <a:extLst>
              <a:ext uri="{FF2B5EF4-FFF2-40B4-BE49-F238E27FC236}">
                <a16:creationId xmlns:a16="http://schemas.microsoft.com/office/drawing/2014/main" id="{D13D1942-504E-4FC5-8046-BD438E4DAA2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854268" y="3369817"/>
            <a:ext cx="541255" cy="541255"/>
          </a:xfrm>
          <a:prstGeom prst="rect">
            <a:avLst/>
          </a:prstGeom>
        </p:spPr>
      </p:pic>
      <p:pic>
        <p:nvPicPr>
          <p:cNvPr id="55" name="Graphic 54" descr="Checkmark with solid fill">
            <a:extLst>
              <a:ext uri="{FF2B5EF4-FFF2-40B4-BE49-F238E27FC236}">
                <a16:creationId xmlns:a16="http://schemas.microsoft.com/office/drawing/2014/main" id="{4A10161B-D370-4846-B429-6AA23606334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835534" y="4029663"/>
            <a:ext cx="541255" cy="541255"/>
          </a:xfrm>
          <a:prstGeom prst="rect">
            <a:avLst/>
          </a:prstGeom>
        </p:spPr>
      </p:pic>
      <p:pic>
        <p:nvPicPr>
          <p:cNvPr id="56" name="Graphic 55" descr="Checkmark with solid fill">
            <a:extLst>
              <a:ext uri="{FF2B5EF4-FFF2-40B4-BE49-F238E27FC236}">
                <a16:creationId xmlns:a16="http://schemas.microsoft.com/office/drawing/2014/main" id="{32AF93A7-68A6-41B5-AA14-252E6374202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299915" y="2726174"/>
            <a:ext cx="541255" cy="541255"/>
          </a:xfrm>
          <a:prstGeom prst="rect">
            <a:avLst/>
          </a:prstGeom>
        </p:spPr>
      </p:pic>
      <p:pic>
        <p:nvPicPr>
          <p:cNvPr id="57" name="Graphic 56" descr="Checkmark with solid fill">
            <a:extLst>
              <a:ext uri="{FF2B5EF4-FFF2-40B4-BE49-F238E27FC236}">
                <a16:creationId xmlns:a16="http://schemas.microsoft.com/office/drawing/2014/main" id="{01B5D08A-49F7-4A13-95AC-FB8F9E01240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330599" y="3403565"/>
            <a:ext cx="541255" cy="541255"/>
          </a:xfrm>
          <a:prstGeom prst="rect">
            <a:avLst/>
          </a:prstGeom>
        </p:spPr>
      </p:pic>
      <p:pic>
        <p:nvPicPr>
          <p:cNvPr id="58" name="Graphic 57" descr="Checkmark with solid fill">
            <a:extLst>
              <a:ext uri="{FF2B5EF4-FFF2-40B4-BE49-F238E27FC236}">
                <a16:creationId xmlns:a16="http://schemas.microsoft.com/office/drawing/2014/main" id="{F436E7C1-98FC-4907-BEF1-413FF764F24D}"/>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384903" y="4022584"/>
            <a:ext cx="541255" cy="541255"/>
          </a:xfrm>
          <a:prstGeom prst="rect">
            <a:avLst/>
          </a:prstGeom>
        </p:spPr>
      </p:pic>
      <p:pic>
        <p:nvPicPr>
          <p:cNvPr id="59" name="Graphic 58" descr="Checkmark with solid fill">
            <a:extLst>
              <a:ext uri="{FF2B5EF4-FFF2-40B4-BE49-F238E27FC236}">
                <a16:creationId xmlns:a16="http://schemas.microsoft.com/office/drawing/2014/main" id="{C6FE7E0B-BBD5-4016-9DD1-06B89D45308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417062" y="4679018"/>
            <a:ext cx="541255" cy="541255"/>
          </a:xfrm>
          <a:prstGeom prst="rect">
            <a:avLst/>
          </a:prstGeom>
        </p:spPr>
      </p:pic>
      <p:pic>
        <p:nvPicPr>
          <p:cNvPr id="60" name="Graphic 59" descr="Checkmark with solid fill">
            <a:extLst>
              <a:ext uri="{FF2B5EF4-FFF2-40B4-BE49-F238E27FC236}">
                <a16:creationId xmlns:a16="http://schemas.microsoft.com/office/drawing/2014/main" id="{706E6E71-168A-453D-A3F6-9E52C045112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384902" y="5327925"/>
            <a:ext cx="541255" cy="541255"/>
          </a:xfrm>
          <a:prstGeom prst="rect">
            <a:avLst/>
          </a:prstGeom>
        </p:spPr>
      </p:pic>
      <p:grpSp>
        <p:nvGrpSpPr>
          <p:cNvPr id="4" name="Group 3">
            <a:extLst>
              <a:ext uri="{FF2B5EF4-FFF2-40B4-BE49-F238E27FC236}">
                <a16:creationId xmlns:a16="http://schemas.microsoft.com/office/drawing/2014/main" id="{4DD96437-1570-4E34-BEF0-B9ECD30DF6E1}"/>
              </a:ext>
            </a:extLst>
          </p:cNvPr>
          <p:cNvGrpSpPr/>
          <p:nvPr/>
        </p:nvGrpSpPr>
        <p:grpSpPr>
          <a:xfrm>
            <a:off x="1865127" y="3937390"/>
            <a:ext cx="9454866" cy="2322903"/>
            <a:chOff x="1865127" y="3937390"/>
            <a:chExt cx="9454866" cy="2322903"/>
          </a:xfrm>
        </p:grpSpPr>
        <p:sp>
          <p:nvSpPr>
            <p:cNvPr id="61" name="Rectangle 60">
              <a:extLst>
                <a:ext uri="{FF2B5EF4-FFF2-40B4-BE49-F238E27FC236}">
                  <a16:creationId xmlns:a16="http://schemas.microsoft.com/office/drawing/2014/main" id="{2E207B63-B8FB-40C3-BF12-FAEA83120517}"/>
                </a:ext>
              </a:extLst>
            </p:cNvPr>
            <p:cNvSpPr/>
            <p:nvPr/>
          </p:nvSpPr>
          <p:spPr>
            <a:xfrm>
              <a:off x="1865127" y="3937390"/>
              <a:ext cx="9454866" cy="2322903"/>
            </a:xfrm>
            <a:prstGeom prst="rect">
              <a:avLst/>
            </a:prstGeom>
            <a:no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CA" dirty="0">
                <a:latin typeface="Roboto Condensed Light" panose="02000000000000000000" pitchFamily="2" charset="0"/>
              </a:endParaRPr>
            </a:p>
          </p:txBody>
        </p:sp>
        <p:sp>
          <p:nvSpPr>
            <p:cNvPr id="62" name="TextBox 61">
              <a:extLst>
                <a:ext uri="{FF2B5EF4-FFF2-40B4-BE49-F238E27FC236}">
                  <a16:creationId xmlns:a16="http://schemas.microsoft.com/office/drawing/2014/main" id="{CC92AB84-E8B3-4374-B90E-32EBF95D04B8}"/>
                </a:ext>
              </a:extLst>
            </p:cNvPr>
            <p:cNvSpPr txBox="1"/>
            <p:nvPr/>
          </p:nvSpPr>
          <p:spPr>
            <a:xfrm>
              <a:off x="9885791" y="5998372"/>
              <a:ext cx="1352617" cy="245819"/>
            </a:xfrm>
            <a:prstGeom prst="rect">
              <a:avLst/>
            </a:prstGeom>
          </p:spPr>
          <p:txBody>
            <a:bodyPr wrap="none" lIns="0" tIns="0" rIns="0" bIns="0" numCol="1" spcCol="360000" rtlCol="0">
              <a:noAutofit/>
            </a:bodyPr>
            <a:lstStyle/>
            <a:p>
              <a:pPr algn="r">
                <a:lnSpc>
                  <a:spcPct val="110000"/>
                </a:lnSpc>
                <a:tabLst/>
              </a:pPr>
              <a:r>
                <a:rPr lang="en-US" sz="1400" b="1" dirty="0">
                  <a:solidFill>
                    <a:schemeClr val="accent6">
                      <a:lumMod val="75000"/>
                    </a:schemeClr>
                  </a:solidFill>
                  <a:latin typeface="Roboto Condensed Light" panose="02000000000000000000" pitchFamily="2" charset="0"/>
                  <a:ea typeface="Roboto Condensed Light" panose="02000000000000000000" pitchFamily="2" charset="0"/>
                </a:rPr>
                <a:t>Delivery focus</a:t>
              </a:r>
              <a:endParaRPr lang="en-CA" sz="1400" b="1" dirty="0">
                <a:solidFill>
                  <a:schemeClr val="accent6">
                    <a:lumMod val="75000"/>
                  </a:schemeClr>
                </a:solidFill>
                <a:latin typeface="Roboto Condensed Light" panose="02000000000000000000" pitchFamily="2" charset="0"/>
                <a:ea typeface="Roboto Condensed Light" panose="02000000000000000000" pitchFamily="2" charset="0"/>
              </a:endParaRPr>
            </a:p>
          </p:txBody>
        </p:sp>
      </p:grpSp>
      <p:grpSp>
        <p:nvGrpSpPr>
          <p:cNvPr id="2" name="Group 1">
            <a:extLst>
              <a:ext uri="{FF2B5EF4-FFF2-40B4-BE49-F238E27FC236}">
                <a16:creationId xmlns:a16="http://schemas.microsoft.com/office/drawing/2014/main" id="{7348B155-A23B-4617-9D9F-0C3B55AC47F8}"/>
              </a:ext>
            </a:extLst>
          </p:cNvPr>
          <p:cNvGrpSpPr/>
          <p:nvPr/>
        </p:nvGrpSpPr>
        <p:grpSpPr>
          <a:xfrm>
            <a:off x="1539059" y="2623746"/>
            <a:ext cx="10230909" cy="1972427"/>
            <a:chOff x="1539059" y="2623746"/>
            <a:chExt cx="10230909" cy="1972427"/>
          </a:xfrm>
        </p:grpSpPr>
        <p:sp>
          <p:nvSpPr>
            <p:cNvPr id="52" name="Rectangle 51">
              <a:extLst>
                <a:ext uri="{FF2B5EF4-FFF2-40B4-BE49-F238E27FC236}">
                  <a16:creationId xmlns:a16="http://schemas.microsoft.com/office/drawing/2014/main" id="{656109E4-AEEF-4A11-9EF8-B784FE9194D6}"/>
                </a:ext>
              </a:extLst>
            </p:cNvPr>
            <p:cNvSpPr/>
            <p:nvPr/>
          </p:nvSpPr>
          <p:spPr>
            <a:xfrm>
              <a:off x="1539059" y="2623746"/>
              <a:ext cx="10230909" cy="1972427"/>
            </a:xfrm>
            <a:prstGeom prst="rect">
              <a:avLst/>
            </a:prstGeom>
            <a:noFill/>
            <a:ln w="285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Roboto Condensed Light" panose="02000000000000000000" pitchFamily="2" charset="0"/>
              </a:endParaRPr>
            </a:p>
          </p:txBody>
        </p:sp>
        <p:sp>
          <p:nvSpPr>
            <p:cNvPr id="63" name="TextBox 62">
              <a:extLst>
                <a:ext uri="{FF2B5EF4-FFF2-40B4-BE49-F238E27FC236}">
                  <a16:creationId xmlns:a16="http://schemas.microsoft.com/office/drawing/2014/main" id="{839897BE-AF0F-4D26-8437-04C721CD4B08}"/>
                </a:ext>
              </a:extLst>
            </p:cNvPr>
            <p:cNvSpPr txBox="1"/>
            <p:nvPr/>
          </p:nvSpPr>
          <p:spPr>
            <a:xfrm>
              <a:off x="10506555" y="4343324"/>
              <a:ext cx="1184335" cy="227594"/>
            </a:xfrm>
            <a:prstGeom prst="rect">
              <a:avLst/>
            </a:prstGeom>
            <a:solidFill>
              <a:schemeClr val="bg1"/>
            </a:solidFill>
          </p:spPr>
          <p:txBody>
            <a:bodyPr wrap="none" lIns="0" tIns="0" rIns="0" bIns="0" numCol="1" spcCol="360000" rtlCol="0">
              <a:noAutofit/>
            </a:bodyPr>
            <a:lstStyle/>
            <a:p>
              <a:pPr algn="r">
                <a:lnSpc>
                  <a:spcPct val="110000"/>
                </a:lnSpc>
                <a:tabLst/>
              </a:pPr>
              <a:r>
                <a:rPr lang="en-US" sz="1400" b="1" dirty="0">
                  <a:solidFill>
                    <a:schemeClr val="accent1"/>
                  </a:solidFill>
                  <a:latin typeface="Roboto Condensed Light" panose="02000000000000000000" pitchFamily="2" charset="0"/>
                  <a:ea typeface="Roboto Condensed Light" panose="02000000000000000000" pitchFamily="2" charset="0"/>
                </a:rPr>
                <a:t>Strategic focus</a:t>
              </a:r>
              <a:endParaRPr lang="en-CA" sz="1400" b="1" dirty="0">
                <a:solidFill>
                  <a:schemeClr val="accent1"/>
                </a:solidFill>
                <a:latin typeface="Roboto Condensed Light" panose="02000000000000000000" pitchFamily="2" charset="0"/>
                <a:ea typeface="Roboto Condensed Light" panose="02000000000000000000" pitchFamily="2" charset="0"/>
              </a:endParaRPr>
            </a:p>
          </p:txBody>
        </p:sp>
      </p:grpSp>
    </p:spTree>
    <p:extLst>
      <p:ext uri="{BB962C8B-B14F-4D97-AF65-F5344CB8AC3E}">
        <p14:creationId xmlns:p14="http://schemas.microsoft.com/office/powerpoint/2010/main" val="3931943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90BB5-1CC5-4E21-99FD-CA8A47D491C1}"/>
              </a:ext>
            </a:extLst>
          </p:cNvPr>
          <p:cNvSpPr>
            <a:spLocks noGrp="1"/>
          </p:cNvSpPr>
          <p:nvPr>
            <p:ph type="title" idx="4294967295"/>
          </p:nvPr>
        </p:nvSpPr>
        <p:spPr>
          <a:xfrm>
            <a:off x="0" y="530225"/>
            <a:ext cx="5410200" cy="1130300"/>
          </a:xfrm>
        </p:spPr>
        <p:txBody>
          <a:bodyPr/>
          <a:lstStyle/>
          <a:p>
            <a:r>
              <a:rPr lang="en-US" dirty="0">
                <a:solidFill>
                  <a:schemeClr val="bg1"/>
                </a:solidFill>
              </a:rPr>
              <a:t>Deliver Digital Products at Scale via Enterprise Product Families – Thought Model</a:t>
            </a:r>
            <a:endParaRPr lang="en-CA" dirty="0">
              <a:solidFill>
                <a:schemeClr val="bg1"/>
              </a:solidFill>
            </a:endParaRPr>
          </a:p>
        </p:txBody>
      </p:sp>
      <p:pic>
        <p:nvPicPr>
          <p:cNvPr id="7" name="Picture 6" descr="Graphical user interface&#10;&#10;Description automatically generated">
            <a:extLst>
              <a:ext uri="{FF2B5EF4-FFF2-40B4-BE49-F238E27FC236}">
                <a16:creationId xmlns:a16="http://schemas.microsoft.com/office/drawing/2014/main" id="{D674C66A-96A9-4AB6-A9F3-AB807FCC952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81" y="-1"/>
            <a:ext cx="12191807" cy="6859003"/>
          </a:xfrm>
          <a:prstGeom prst="rect">
            <a:avLst/>
          </a:prstGeom>
        </p:spPr>
      </p:pic>
    </p:spTree>
    <p:extLst>
      <p:ext uri="{BB962C8B-B14F-4D97-AF65-F5344CB8AC3E}">
        <p14:creationId xmlns:p14="http://schemas.microsoft.com/office/powerpoint/2010/main" val="13597783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ECEB64-A4FC-4C08-8A5A-DCAECE55C120}"/>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94" y="0"/>
            <a:ext cx="12192000" cy="6858000"/>
          </a:xfrm>
          <a:prstGeom prst="rect">
            <a:avLst/>
          </a:prstGeom>
        </p:spPr>
      </p:pic>
    </p:spTree>
    <p:extLst>
      <p:ext uri="{BB962C8B-B14F-4D97-AF65-F5344CB8AC3E}">
        <p14:creationId xmlns:p14="http://schemas.microsoft.com/office/powerpoint/2010/main" val="6624463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tanding in front of a yellow arrow">
            <a:extLst>
              <a:ext uri="{FF2B5EF4-FFF2-40B4-BE49-F238E27FC236}">
                <a16:creationId xmlns:a16="http://schemas.microsoft.com/office/drawing/2014/main" id="{F47F19FE-4276-4878-5AC0-B827E24773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0643" y="0"/>
            <a:ext cx="9012945" cy="6858000"/>
          </a:xfrm>
          <a:prstGeom prst="rect">
            <a:avLst/>
          </a:prstGeom>
        </p:spPr>
      </p:pic>
      <p:sp>
        <p:nvSpPr>
          <p:cNvPr id="2" name="Title 1">
            <a:extLst>
              <a:ext uri="{FF2B5EF4-FFF2-40B4-BE49-F238E27FC236}">
                <a16:creationId xmlns:a16="http://schemas.microsoft.com/office/drawing/2014/main" id="{E8270FB7-7D7E-43C3-8E01-9809D9E851E4}"/>
              </a:ext>
            </a:extLst>
          </p:cNvPr>
          <p:cNvSpPr>
            <a:spLocks noGrp="1"/>
          </p:cNvSpPr>
          <p:nvPr>
            <p:ph type="title"/>
          </p:nvPr>
        </p:nvSpPr>
        <p:spPr/>
        <p:txBody>
          <a:bodyPr/>
          <a:lstStyle/>
          <a:p>
            <a:r>
              <a:rPr lang="en-US" dirty="0"/>
              <a:t>Guiding principles</a:t>
            </a:r>
            <a:endParaRPr lang="en-CA" dirty="0"/>
          </a:p>
        </p:txBody>
      </p:sp>
      <p:sp>
        <p:nvSpPr>
          <p:cNvPr id="3" name="Text Placeholder 2">
            <a:extLst>
              <a:ext uri="{FF2B5EF4-FFF2-40B4-BE49-F238E27FC236}">
                <a16:creationId xmlns:a16="http://schemas.microsoft.com/office/drawing/2014/main" id="{28169F1E-48F7-4EF3-ACBB-0DE978050057}"/>
              </a:ext>
            </a:extLst>
          </p:cNvPr>
          <p:cNvSpPr>
            <a:spLocks noGrp="1"/>
          </p:cNvSpPr>
          <p:nvPr>
            <p:ph type="body" sz="quarter" idx="11"/>
          </p:nvPr>
        </p:nvSpPr>
        <p:spPr>
          <a:xfrm>
            <a:off x="3941444" y="849069"/>
            <a:ext cx="7898038" cy="1689100"/>
          </a:xfrm>
        </p:spPr>
        <p:txBody>
          <a:bodyPr anchor="ctr"/>
          <a:lstStyle/>
          <a:p>
            <a:pPr marL="0" indent="0" algn="ctr">
              <a:buNone/>
            </a:pPr>
            <a:r>
              <a:rPr lang="en-US" sz="3200" dirty="0">
                <a:solidFill>
                  <a:schemeClr val="accent1"/>
                </a:solidFill>
              </a:rPr>
              <a:t>Guiding principles provide your teams with rules, goals, or themes to help frame and direct decisions.</a:t>
            </a:r>
            <a:endParaRPr lang="en-CA" sz="3200" dirty="0">
              <a:solidFill>
                <a:schemeClr val="accent1"/>
              </a:solidFill>
            </a:endParaRPr>
          </a:p>
        </p:txBody>
      </p:sp>
    </p:spTree>
    <p:extLst>
      <p:ext uri="{BB962C8B-B14F-4D97-AF65-F5344CB8AC3E}">
        <p14:creationId xmlns:p14="http://schemas.microsoft.com/office/powerpoint/2010/main" val="34047112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p:txBody>
          <a:bodyPr/>
          <a:lstStyle/>
          <a:p>
            <a:r>
              <a:rPr lang="en-US" dirty="0"/>
              <a:t>Product management guiding principles</a:t>
            </a:r>
          </a:p>
        </p:txBody>
      </p:sp>
      <p:graphicFrame>
        <p:nvGraphicFramePr>
          <p:cNvPr id="7" name="Table 3">
            <a:extLst>
              <a:ext uri="{FF2B5EF4-FFF2-40B4-BE49-F238E27FC236}">
                <a16:creationId xmlns:a16="http://schemas.microsoft.com/office/drawing/2014/main" id="{393F294B-30F6-469F-A0D0-57900AE237F8}"/>
              </a:ext>
            </a:extLst>
          </p:cNvPr>
          <p:cNvGraphicFramePr>
            <a:graphicFrameLocks noGrp="1"/>
          </p:cNvGraphicFramePr>
          <p:nvPr>
            <p:extLst>
              <p:ext uri="{D42A27DB-BD31-4B8C-83A1-F6EECF244321}">
                <p14:modId xmlns:p14="http://schemas.microsoft.com/office/powerpoint/2010/main" val="659752011"/>
              </p:ext>
            </p:extLst>
          </p:nvPr>
        </p:nvGraphicFramePr>
        <p:xfrm>
          <a:off x="354106" y="1230826"/>
          <a:ext cx="11522336" cy="4907280"/>
        </p:xfrm>
        <a:graphic>
          <a:graphicData uri="http://schemas.openxmlformats.org/drawingml/2006/table">
            <a:tbl>
              <a:tblPr firstRow="1">
                <a:tableStyleId>{B301B821-A1FF-4177-AEE7-76D212191A09}</a:tableStyleId>
              </a:tblPr>
              <a:tblGrid>
                <a:gridCol w="4866663">
                  <a:extLst>
                    <a:ext uri="{9D8B030D-6E8A-4147-A177-3AD203B41FA5}">
                      <a16:colId xmlns:a16="http://schemas.microsoft.com/office/drawing/2014/main" val="20000"/>
                    </a:ext>
                  </a:extLst>
                </a:gridCol>
                <a:gridCol w="6655673">
                  <a:extLst>
                    <a:ext uri="{9D8B030D-6E8A-4147-A177-3AD203B41FA5}">
                      <a16:colId xmlns:a16="http://schemas.microsoft.com/office/drawing/2014/main" val="20002"/>
                    </a:ext>
                  </a:extLst>
                </a:gridCol>
              </a:tblGrid>
              <a:tr h="223210">
                <a:tc>
                  <a:txBody>
                    <a:bodyPr/>
                    <a:lstStyle/>
                    <a:p>
                      <a:pPr algn="ctr"/>
                      <a:r>
                        <a:rPr lang="en-CA" sz="1600" dirty="0">
                          <a:latin typeface="Roboto Condensed Light" panose="020B0604020202020204" charset="0"/>
                          <a:ea typeface="Roboto Condensed Light" panose="020B0604020202020204" charset="0"/>
                        </a:rPr>
                        <a:t>Principle</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CA" sz="1600" dirty="0">
                          <a:latin typeface="Roboto Condensed Light" panose="020B0604020202020204" charset="0"/>
                          <a:ea typeface="Roboto Condensed Light" panose="020B0604020202020204" charset="0"/>
                        </a:rPr>
                        <a:t>Rationale</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r h="302326">
                <a:tc>
                  <a:txBody>
                    <a:bodyPr/>
                    <a:lstStyle/>
                    <a:p>
                      <a:pPr marL="0" indent="0" algn="l">
                        <a:buFont typeface="Arial" panose="020B0604020202020204" pitchFamily="34" charset="0"/>
                        <a:buNone/>
                      </a:pPr>
                      <a:r>
                        <a:rPr lang="en-US" sz="1400" i="1" kern="1200" baseline="0" dirty="0">
                          <a:solidFill>
                            <a:schemeClr val="tx1"/>
                          </a:solidFill>
                          <a:latin typeface="Roboto Condensed Light" panose="020B0604020202020204" charset="0"/>
                          <a:ea typeface="Roboto Condensed Light" panose="020B0604020202020204" charset="0"/>
                        </a:rPr>
                        <a:t>Prioritize opportunities to improve customer value and retention</a:t>
                      </a:r>
                      <a:endParaRPr lang="en-CA" sz="1400" i="1" kern="1200" baseline="0" dirty="0">
                        <a:solidFill>
                          <a:schemeClr val="tx1"/>
                        </a:solidFill>
                        <a:latin typeface="Roboto Condensed Light" panose="020B0604020202020204" charset="0"/>
                        <a:ea typeface="Roboto Condensed Light" panose="020B0604020202020204" charset="0"/>
                        <a:cs typeface="+mn-cs"/>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r>
                        <a:rPr lang="en-US" sz="1400" i="1" kern="1200" baseline="0" dirty="0">
                          <a:solidFill>
                            <a:schemeClr val="tx1"/>
                          </a:solidFill>
                          <a:latin typeface="Roboto Condensed Light" panose="020B0604020202020204" charset="0"/>
                          <a:ea typeface="Roboto Condensed Light" panose="020B0604020202020204" charset="0"/>
                        </a:rPr>
                        <a:t>The organization prioritizes customer needs and opportunities above all else.</a:t>
                      </a:r>
                      <a:endParaRPr lang="en-CA" sz="1400" i="1" kern="1200" baseline="0" dirty="0">
                        <a:solidFill>
                          <a:schemeClr val="tx1"/>
                        </a:solidFill>
                        <a:latin typeface="Roboto Condensed Light" panose="020B0604020202020204" charset="0"/>
                        <a:ea typeface="Roboto Condensed Light" panose="020B0604020202020204" charset="0"/>
                        <a:cs typeface="+mn-cs"/>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1"/>
                  </a:ext>
                </a:extLst>
              </a:tr>
              <a:tr h="302326">
                <a:tc>
                  <a:txBody>
                    <a:bodyPr/>
                    <a:lstStyle/>
                    <a:p>
                      <a:pPr marL="0" indent="0" algn="l">
                        <a:buFont typeface="Arial" panose="020B0604020202020204" pitchFamily="34" charset="0"/>
                        <a:buNone/>
                      </a:pPr>
                      <a:endParaRPr lang="en-CA" sz="1400" kern="1200" baseline="0" dirty="0">
                        <a:solidFill>
                          <a:schemeClr val="tx1"/>
                        </a:solidFill>
                        <a:latin typeface="Roboto Condensed Light" panose="020B0604020202020204" charset="0"/>
                        <a:ea typeface="Roboto Condensed Light" panose="020B0604020202020204" charset="0"/>
                        <a:cs typeface="+mn-cs"/>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400" kern="1200" baseline="0" dirty="0">
                        <a:solidFill>
                          <a:schemeClr val="tx1"/>
                        </a:solidFill>
                        <a:latin typeface="Roboto Condensed Light" panose="020B0604020202020204" charset="0"/>
                        <a:ea typeface="Roboto Condensed Light" panose="020B0604020202020204" charset="0"/>
                        <a:cs typeface="+mn-cs"/>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577628947"/>
                  </a:ext>
                </a:extLst>
              </a:tr>
              <a:tr h="302326">
                <a:tc>
                  <a:txBody>
                    <a:bodyPr/>
                    <a:lstStyle/>
                    <a:p>
                      <a:pPr marL="0" indent="0" algn="l">
                        <a:buFont typeface="Arial" panose="020B0604020202020204" pitchFamily="34" charset="0"/>
                        <a:buNone/>
                      </a:pPr>
                      <a:endParaRPr lang="en-CA" sz="1400" kern="1200" baseline="0" dirty="0">
                        <a:solidFill>
                          <a:schemeClr val="tx1"/>
                        </a:solidFill>
                        <a:latin typeface="Roboto Condensed Light" panose="020B0604020202020204" charset="0"/>
                        <a:ea typeface="Roboto Condensed Light" panose="020B0604020202020204" charset="0"/>
                        <a:cs typeface="+mn-cs"/>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400" kern="1200" baseline="0" dirty="0">
                        <a:solidFill>
                          <a:schemeClr val="tx1"/>
                        </a:solidFill>
                        <a:latin typeface="Roboto Condensed Light" panose="020B0604020202020204" charset="0"/>
                        <a:ea typeface="Roboto Condensed Light" panose="020B0604020202020204" charset="0"/>
                        <a:cs typeface="+mn-cs"/>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501418060"/>
                  </a:ext>
                </a:extLst>
              </a:tr>
              <a:tr h="302326">
                <a:tc>
                  <a:txBody>
                    <a:bodyPr/>
                    <a:lstStyle/>
                    <a:p>
                      <a:pPr marL="0" indent="0" algn="l">
                        <a:buFont typeface="Arial" panose="020B0604020202020204" pitchFamily="34" charset="0"/>
                        <a:buNone/>
                      </a:pPr>
                      <a:endParaRPr lang="en-CA" sz="1400" kern="1200" baseline="0" dirty="0">
                        <a:solidFill>
                          <a:schemeClr val="tx1"/>
                        </a:solidFill>
                        <a:latin typeface="Roboto Condensed Light" panose="020B0604020202020204" charset="0"/>
                        <a:ea typeface="Roboto Condensed Light" panose="020B0604020202020204" charset="0"/>
                        <a:cs typeface="+mn-cs"/>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400" kern="1200" baseline="0" dirty="0">
                        <a:solidFill>
                          <a:schemeClr val="tx1"/>
                        </a:solidFill>
                        <a:latin typeface="Roboto Condensed Light" panose="020B0604020202020204" charset="0"/>
                        <a:ea typeface="Roboto Condensed Light" panose="020B0604020202020204" charset="0"/>
                        <a:cs typeface="+mn-cs"/>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794667987"/>
                  </a:ext>
                </a:extLst>
              </a:tr>
              <a:tr h="302326">
                <a:tc>
                  <a:txBody>
                    <a:bodyPr/>
                    <a:lstStyle/>
                    <a:p>
                      <a:pPr marL="0" indent="0" algn="l">
                        <a:buFont typeface="Arial" panose="020B0604020202020204" pitchFamily="34" charset="0"/>
                        <a:buNone/>
                      </a:pPr>
                      <a:endParaRPr lang="en-CA" sz="1400" kern="1200" baseline="0" dirty="0">
                        <a:solidFill>
                          <a:schemeClr val="tx1"/>
                        </a:solidFill>
                        <a:latin typeface="Roboto Condensed Light" panose="020B0604020202020204" charset="0"/>
                        <a:ea typeface="Roboto Condensed Light" panose="020B0604020202020204" charset="0"/>
                        <a:cs typeface="+mn-cs"/>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400" kern="1200" baseline="0" dirty="0">
                        <a:solidFill>
                          <a:schemeClr val="tx1"/>
                        </a:solidFill>
                        <a:latin typeface="Roboto Condensed Light" panose="020B0604020202020204" charset="0"/>
                        <a:ea typeface="Roboto Condensed Light" panose="020B0604020202020204" charset="0"/>
                        <a:cs typeface="+mn-cs"/>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657565349"/>
                  </a:ext>
                </a:extLst>
              </a:tr>
              <a:tr h="302326">
                <a:tc>
                  <a:txBody>
                    <a:bodyPr/>
                    <a:lstStyle/>
                    <a:p>
                      <a:pPr marL="0" indent="0" algn="l">
                        <a:buFont typeface="Arial" panose="020B0604020202020204" pitchFamily="34" charset="0"/>
                        <a:buNone/>
                      </a:pPr>
                      <a:endParaRPr lang="en-CA" sz="1400" kern="1200" baseline="0" dirty="0">
                        <a:solidFill>
                          <a:schemeClr val="tx1"/>
                        </a:solidFill>
                        <a:latin typeface="Roboto Condensed Light" panose="020B0604020202020204" charset="0"/>
                        <a:ea typeface="Roboto Condensed Light" panose="020B0604020202020204" charset="0"/>
                        <a:cs typeface="+mn-cs"/>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400" kern="1200" baseline="0" dirty="0">
                        <a:solidFill>
                          <a:schemeClr val="tx1"/>
                        </a:solidFill>
                        <a:latin typeface="Roboto Condensed Light" panose="020B0604020202020204" charset="0"/>
                        <a:ea typeface="Roboto Condensed Light" panose="020B0604020202020204" charset="0"/>
                        <a:cs typeface="+mn-cs"/>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25352117"/>
                  </a:ext>
                </a:extLst>
              </a:tr>
              <a:tr h="302326">
                <a:tc>
                  <a:txBody>
                    <a:bodyPr/>
                    <a:lstStyle/>
                    <a:p>
                      <a:pPr marL="0" indent="0" algn="l">
                        <a:buFont typeface="Arial" panose="020B0604020202020204" pitchFamily="34" charset="0"/>
                        <a:buNone/>
                      </a:pPr>
                      <a:endParaRPr lang="en-CA" sz="1400" kern="1200" baseline="0" dirty="0">
                        <a:solidFill>
                          <a:schemeClr val="tx1"/>
                        </a:solidFill>
                        <a:latin typeface="Roboto Condensed Light" panose="020B0604020202020204" charset="0"/>
                        <a:ea typeface="Roboto Condensed Light" panose="020B0604020202020204" charset="0"/>
                        <a:cs typeface="+mn-cs"/>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400" kern="1200" baseline="0" dirty="0">
                        <a:solidFill>
                          <a:schemeClr val="tx1"/>
                        </a:solidFill>
                        <a:latin typeface="Roboto Condensed Light" panose="020B0604020202020204" charset="0"/>
                        <a:ea typeface="Roboto Condensed Light" panose="020B0604020202020204" charset="0"/>
                        <a:cs typeface="+mn-cs"/>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490047525"/>
                  </a:ext>
                </a:extLst>
              </a:tr>
              <a:tr h="302326">
                <a:tc>
                  <a:txBody>
                    <a:bodyPr/>
                    <a:lstStyle/>
                    <a:p>
                      <a:pPr marL="0" indent="0" algn="l">
                        <a:buFont typeface="Arial" panose="020B0604020202020204" pitchFamily="34" charset="0"/>
                        <a:buNone/>
                      </a:pPr>
                      <a:endParaRPr lang="en-CA" sz="1400" kern="1200" baseline="0" dirty="0">
                        <a:solidFill>
                          <a:schemeClr val="tx1"/>
                        </a:solidFill>
                        <a:latin typeface="Roboto Condensed Light" panose="020B0604020202020204" charset="0"/>
                        <a:ea typeface="Roboto Condensed Light" panose="020B0604020202020204" charset="0"/>
                        <a:cs typeface="+mn-cs"/>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400" kern="1200" baseline="0" dirty="0">
                        <a:solidFill>
                          <a:schemeClr val="tx1"/>
                        </a:solidFill>
                        <a:latin typeface="Roboto Condensed Light" panose="020B0604020202020204" charset="0"/>
                        <a:ea typeface="Roboto Condensed Light" panose="020B0604020202020204" charset="0"/>
                        <a:cs typeface="+mn-cs"/>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052601892"/>
                  </a:ext>
                </a:extLst>
              </a:tr>
              <a:tr h="302326">
                <a:tc>
                  <a:txBody>
                    <a:bodyPr/>
                    <a:lstStyle/>
                    <a:p>
                      <a:pPr marL="0" indent="0" algn="l">
                        <a:buFont typeface="Arial" panose="020B0604020202020204" pitchFamily="34" charset="0"/>
                        <a:buNone/>
                      </a:pPr>
                      <a:endParaRPr lang="en-CA" sz="1400" kern="1200" baseline="0" dirty="0">
                        <a:solidFill>
                          <a:schemeClr val="tx1"/>
                        </a:solidFill>
                        <a:latin typeface="Roboto Condensed Light" panose="020B0604020202020204" charset="0"/>
                        <a:ea typeface="Roboto Condensed Light" panose="020B0604020202020204" charset="0"/>
                        <a:cs typeface="+mn-cs"/>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400" kern="1200" baseline="0" dirty="0">
                        <a:solidFill>
                          <a:schemeClr val="tx1"/>
                        </a:solidFill>
                        <a:latin typeface="Roboto Condensed Light" panose="020B0604020202020204" charset="0"/>
                        <a:ea typeface="Roboto Condensed Light" panose="020B0604020202020204" charset="0"/>
                        <a:cs typeface="+mn-cs"/>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292494253"/>
                  </a:ext>
                </a:extLst>
              </a:tr>
              <a:tr h="302326">
                <a:tc>
                  <a:txBody>
                    <a:bodyPr/>
                    <a:lstStyle/>
                    <a:p>
                      <a:pPr marL="0" indent="0" algn="l">
                        <a:buFont typeface="Arial" panose="020B0604020202020204" pitchFamily="34" charset="0"/>
                        <a:buNone/>
                      </a:pPr>
                      <a:endParaRPr lang="en-CA" sz="1400" kern="1200" baseline="0" dirty="0">
                        <a:solidFill>
                          <a:schemeClr val="tx1"/>
                        </a:solidFill>
                        <a:latin typeface="Roboto Condensed Light" panose="020B0604020202020204" charset="0"/>
                        <a:ea typeface="Roboto Condensed Light" panose="020B0604020202020204" charset="0"/>
                        <a:cs typeface="+mn-cs"/>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400" kern="1200" baseline="0" dirty="0">
                        <a:solidFill>
                          <a:schemeClr val="tx1"/>
                        </a:solidFill>
                        <a:latin typeface="Roboto Condensed Light" panose="020B0604020202020204" charset="0"/>
                        <a:ea typeface="Roboto Condensed Light" panose="020B0604020202020204" charset="0"/>
                        <a:cs typeface="+mn-cs"/>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316323668"/>
                  </a:ext>
                </a:extLst>
              </a:tr>
              <a:tr h="302326">
                <a:tc>
                  <a:txBody>
                    <a:bodyPr/>
                    <a:lstStyle/>
                    <a:p>
                      <a:pPr marL="0" indent="0" algn="l">
                        <a:buFont typeface="Arial" panose="020B0604020202020204" pitchFamily="34" charset="0"/>
                        <a:buNone/>
                      </a:pPr>
                      <a:endParaRPr lang="en-CA" sz="1400" kern="1200" baseline="0" dirty="0">
                        <a:solidFill>
                          <a:schemeClr val="tx1"/>
                        </a:solidFill>
                        <a:latin typeface="Roboto Condensed Light" panose="020B0604020202020204" charset="0"/>
                        <a:ea typeface="Roboto Condensed Light" panose="020B0604020202020204" charset="0"/>
                        <a:cs typeface="+mn-cs"/>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400" kern="1200" baseline="0" dirty="0">
                        <a:solidFill>
                          <a:schemeClr val="tx1"/>
                        </a:solidFill>
                        <a:latin typeface="Roboto Condensed Light" panose="020B0604020202020204" charset="0"/>
                        <a:ea typeface="Roboto Condensed Light" panose="020B0604020202020204" charset="0"/>
                        <a:cs typeface="+mn-cs"/>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934598261"/>
                  </a:ext>
                </a:extLst>
              </a:tr>
              <a:tr h="302326">
                <a:tc>
                  <a:txBody>
                    <a:bodyPr/>
                    <a:lstStyle/>
                    <a:p>
                      <a:pPr marL="0" indent="0" algn="l">
                        <a:buFont typeface="Arial" panose="020B0604020202020204" pitchFamily="34" charset="0"/>
                        <a:buNone/>
                      </a:pPr>
                      <a:endParaRPr lang="en-CA" sz="1400" kern="1200" baseline="0" dirty="0">
                        <a:solidFill>
                          <a:schemeClr val="tx1"/>
                        </a:solidFill>
                        <a:latin typeface="Roboto Condensed Light" panose="020B0604020202020204" charset="0"/>
                        <a:ea typeface="Roboto Condensed Light" panose="020B0604020202020204" charset="0"/>
                        <a:cs typeface="+mn-cs"/>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400" kern="1200" baseline="0" dirty="0">
                        <a:solidFill>
                          <a:schemeClr val="tx1"/>
                        </a:solidFill>
                        <a:latin typeface="Roboto Condensed Light" panose="020B0604020202020204" charset="0"/>
                        <a:ea typeface="Roboto Condensed Light" panose="020B0604020202020204" charset="0"/>
                        <a:cs typeface="+mn-cs"/>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309698458"/>
                  </a:ext>
                </a:extLst>
              </a:tr>
              <a:tr h="302326">
                <a:tc>
                  <a:txBody>
                    <a:bodyPr/>
                    <a:lstStyle/>
                    <a:p>
                      <a:pPr marL="0" indent="0" algn="l">
                        <a:buFont typeface="Arial" panose="020B0604020202020204" pitchFamily="34" charset="0"/>
                        <a:buNone/>
                      </a:pPr>
                      <a:endParaRPr lang="en-CA" sz="1400" kern="1200" baseline="0" dirty="0">
                        <a:solidFill>
                          <a:schemeClr val="tx1"/>
                        </a:solidFill>
                        <a:latin typeface="Roboto Condensed Light" panose="020B0604020202020204" charset="0"/>
                        <a:ea typeface="Roboto Condensed Light" panose="020B0604020202020204" charset="0"/>
                        <a:cs typeface="+mn-cs"/>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400" kern="1200" baseline="0" dirty="0">
                        <a:solidFill>
                          <a:schemeClr val="tx1"/>
                        </a:solidFill>
                        <a:latin typeface="Roboto Condensed Light" panose="020B0604020202020204" charset="0"/>
                        <a:ea typeface="Roboto Condensed Light" panose="020B0604020202020204" charset="0"/>
                        <a:cs typeface="+mn-cs"/>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680236498"/>
                  </a:ext>
                </a:extLst>
              </a:tr>
              <a:tr h="302326">
                <a:tc>
                  <a:txBody>
                    <a:bodyPr/>
                    <a:lstStyle/>
                    <a:p>
                      <a:pPr marL="0" indent="0" algn="l">
                        <a:buFont typeface="Arial" panose="020B0604020202020204" pitchFamily="34" charset="0"/>
                        <a:buNone/>
                      </a:pPr>
                      <a:endParaRPr lang="en-CA" sz="1400" kern="1200" baseline="0" dirty="0">
                        <a:solidFill>
                          <a:schemeClr val="tx1"/>
                        </a:solidFill>
                        <a:latin typeface="Roboto Condensed Light" panose="020B0604020202020204" charset="0"/>
                        <a:ea typeface="Roboto Condensed Light" panose="020B0604020202020204" charset="0"/>
                        <a:cs typeface="+mn-cs"/>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400" kern="1200" baseline="0" dirty="0">
                        <a:solidFill>
                          <a:schemeClr val="tx1"/>
                        </a:solidFill>
                        <a:latin typeface="Roboto Condensed Light" panose="020B0604020202020204" charset="0"/>
                        <a:ea typeface="Roboto Condensed Light" panose="020B0604020202020204" charset="0"/>
                        <a:cs typeface="+mn-cs"/>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691019046"/>
                  </a:ext>
                </a:extLst>
              </a:tr>
              <a:tr h="302326">
                <a:tc>
                  <a:txBody>
                    <a:bodyPr/>
                    <a:lstStyle/>
                    <a:p>
                      <a:pPr marL="0" indent="0" algn="l">
                        <a:buFont typeface="Arial" panose="020B0604020202020204" pitchFamily="34" charset="0"/>
                        <a:buNone/>
                      </a:pPr>
                      <a:endParaRPr lang="en-CA" sz="1400" kern="1200" baseline="0" dirty="0">
                        <a:solidFill>
                          <a:schemeClr val="tx1"/>
                        </a:solidFill>
                        <a:latin typeface="Roboto Condensed Light" panose="020B0604020202020204" charset="0"/>
                        <a:ea typeface="Roboto Condensed Light" panose="020B0604020202020204" charset="0"/>
                        <a:cs typeface="+mn-cs"/>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400" kern="1200" baseline="0" dirty="0">
                        <a:solidFill>
                          <a:schemeClr val="tx1"/>
                        </a:solidFill>
                        <a:latin typeface="Roboto Condensed Light" panose="020B0604020202020204" charset="0"/>
                        <a:ea typeface="Roboto Condensed Light" panose="020B0604020202020204" charset="0"/>
                        <a:cs typeface="+mn-cs"/>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596769688"/>
                  </a:ext>
                </a:extLst>
              </a:tr>
            </a:tbl>
          </a:graphicData>
        </a:graphic>
      </p:graphicFrame>
    </p:spTree>
    <p:extLst>
      <p:ext uri="{BB962C8B-B14F-4D97-AF65-F5344CB8AC3E}">
        <p14:creationId xmlns:p14="http://schemas.microsoft.com/office/powerpoint/2010/main" val="21064857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953B46C-F2CB-5D8D-4FA6-77C2461E45FE}"/>
              </a:ext>
            </a:extLst>
          </p:cNvPr>
          <p:cNvGrpSpPr/>
          <p:nvPr/>
        </p:nvGrpSpPr>
        <p:grpSpPr>
          <a:xfrm>
            <a:off x="1910652" y="1597112"/>
            <a:ext cx="8151650" cy="4740573"/>
            <a:chOff x="1910652" y="1597112"/>
            <a:chExt cx="8151650" cy="4740573"/>
          </a:xfrm>
        </p:grpSpPr>
        <p:grpSp>
          <p:nvGrpSpPr>
            <p:cNvPr id="17" name="Group 16">
              <a:extLst>
                <a:ext uri="{FF2B5EF4-FFF2-40B4-BE49-F238E27FC236}">
                  <a16:creationId xmlns:a16="http://schemas.microsoft.com/office/drawing/2014/main" id="{548BF8FB-BD62-42CB-9395-9EC8761CC1AD}"/>
                </a:ext>
              </a:extLst>
            </p:cNvPr>
            <p:cNvGrpSpPr/>
            <p:nvPr/>
          </p:nvGrpSpPr>
          <p:grpSpPr>
            <a:xfrm>
              <a:off x="1910652" y="1597112"/>
              <a:ext cx="2522779" cy="2142741"/>
              <a:chOff x="3556320" y="2254487"/>
              <a:chExt cx="2522779" cy="2142741"/>
            </a:xfrm>
          </p:grpSpPr>
          <p:sp>
            <p:nvSpPr>
              <p:cNvPr id="18" name="TextBox 17">
                <a:extLst>
                  <a:ext uri="{FF2B5EF4-FFF2-40B4-BE49-F238E27FC236}">
                    <a16:creationId xmlns:a16="http://schemas.microsoft.com/office/drawing/2014/main" id="{7962EE6A-B6E4-413E-A73E-3ABEB4C02A80}"/>
                  </a:ext>
                </a:extLst>
              </p:cNvPr>
              <p:cNvSpPr txBox="1"/>
              <p:nvPr/>
            </p:nvSpPr>
            <p:spPr>
              <a:xfrm>
                <a:off x="3556320" y="2365903"/>
                <a:ext cx="2522779" cy="2031325"/>
              </a:xfrm>
              <a:prstGeom prst="rect">
                <a:avLst/>
              </a:prstGeom>
              <a:noFill/>
            </p:spPr>
            <p:txBody>
              <a:bodyPr wrap="square" rtlCol="0">
                <a:spAutoFit/>
              </a:bodyPr>
              <a:lstStyle/>
              <a:p>
                <a:pPr algn="ctr"/>
                <a:r>
                  <a:rPr lang="en-CA" sz="2000" b="1" dirty="0">
                    <a:solidFill>
                      <a:schemeClr val="accent1">
                        <a:lumMod val="60000"/>
                        <a:lumOff val="40000"/>
                      </a:schemeClr>
                    </a:solidFill>
                    <a:latin typeface="Roboto Condensed Light" panose="02000000000000000000" pitchFamily="2" charset="0"/>
                  </a:rPr>
                  <a:t>Collaboration</a:t>
                </a:r>
              </a:p>
              <a:p>
                <a:pPr algn="ctr"/>
                <a:endParaRPr lang="en-CA" sz="1400" dirty="0">
                  <a:solidFill>
                    <a:schemeClr val="accent1">
                      <a:lumMod val="60000"/>
                      <a:lumOff val="40000"/>
                    </a:schemeClr>
                  </a:solidFill>
                  <a:latin typeface="Roboto Condensed Light" panose="02000000000000000000" pitchFamily="2" charset="0"/>
                </a:endParaRPr>
              </a:p>
              <a:p>
                <a:pPr algn="ctr"/>
                <a:endParaRPr lang="en-CA" sz="1400" dirty="0">
                  <a:solidFill>
                    <a:schemeClr val="accent1">
                      <a:lumMod val="60000"/>
                      <a:lumOff val="40000"/>
                    </a:schemeClr>
                  </a:solidFill>
                  <a:latin typeface="Roboto Condensed Light" panose="02000000000000000000" pitchFamily="2" charset="0"/>
                </a:endParaRPr>
              </a:p>
              <a:p>
                <a:pPr algn="ctr"/>
                <a:endParaRPr lang="en-CA" sz="1400" dirty="0">
                  <a:solidFill>
                    <a:schemeClr val="accent1">
                      <a:lumMod val="60000"/>
                      <a:lumOff val="40000"/>
                    </a:schemeClr>
                  </a:solidFill>
                  <a:latin typeface="Roboto Condensed Light" panose="02000000000000000000" pitchFamily="2" charset="0"/>
                </a:endParaRPr>
              </a:p>
              <a:p>
                <a:pPr algn="ctr"/>
                <a:endParaRPr lang="en-CA" sz="1400" dirty="0">
                  <a:solidFill>
                    <a:schemeClr val="accent1">
                      <a:lumMod val="60000"/>
                      <a:lumOff val="40000"/>
                    </a:schemeClr>
                  </a:solidFill>
                  <a:latin typeface="Roboto Condensed Light" panose="02000000000000000000" pitchFamily="2" charset="0"/>
                </a:endParaRPr>
              </a:p>
              <a:p>
                <a:pPr algn="ctr"/>
                <a:endParaRPr lang="en-CA" sz="1400" dirty="0">
                  <a:solidFill>
                    <a:schemeClr val="accent1">
                      <a:lumMod val="60000"/>
                      <a:lumOff val="40000"/>
                    </a:schemeClr>
                  </a:solidFill>
                  <a:latin typeface="Roboto Condensed Light" panose="02000000000000000000" pitchFamily="2" charset="0"/>
                </a:endParaRPr>
              </a:p>
              <a:p>
                <a:pPr algn="ctr"/>
                <a:r>
                  <a:rPr lang="en-CA" sz="1800" dirty="0">
                    <a:solidFill>
                      <a:schemeClr val="accent1">
                        <a:lumMod val="60000"/>
                        <a:lumOff val="40000"/>
                      </a:schemeClr>
                    </a:solidFill>
                    <a:latin typeface="Roboto Condensed Light" panose="02000000000000000000" pitchFamily="2" charset="0"/>
                  </a:rPr>
                  <a:t>Success by working together</a:t>
                </a:r>
              </a:p>
            </p:txBody>
          </p:sp>
          <p:pic>
            <p:nvPicPr>
              <p:cNvPr id="19" name="Picture 18">
                <a:extLst>
                  <a:ext uri="{FF2B5EF4-FFF2-40B4-BE49-F238E27FC236}">
                    <a16:creationId xmlns:a16="http://schemas.microsoft.com/office/drawing/2014/main" id="{7A12720B-3140-4FFA-85C9-7065FD216E11}"/>
                  </a:ext>
                </a:extLst>
              </p:cNvPr>
              <p:cNvPicPr>
                <a:picLocks noChangeAspect="1"/>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a:off x="3809709" y="2254487"/>
                <a:ext cx="2016000" cy="2016000"/>
              </a:xfrm>
              <a:prstGeom prst="rect">
                <a:avLst/>
              </a:prstGeom>
            </p:spPr>
          </p:pic>
        </p:grpSp>
        <p:grpSp>
          <p:nvGrpSpPr>
            <p:cNvPr id="20" name="Group 19">
              <a:extLst>
                <a:ext uri="{FF2B5EF4-FFF2-40B4-BE49-F238E27FC236}">
                  <a16:creationId xmlns:a16="http://schemas.microsoft.com/office/drawing/2014/main" id="{BF8F8130-C205-4251-8CCC-20A55C9C8481}"/>
                </a:ext>
              </a:extLst>
            </p:cNvPr>
            <p:cNvGrpSpPr/>
            <p:nvPr/>
          </p:nvGrpSpPr>
          <p:grpSpPr>
            <a:xfrm>
              <a:off x="7725547" y="1600767"/>
              <a:ext cx="2304000" cy="2016000"/>
              <a:chOff x="6420587" y="2354456"/>
              <a:chExt cx="2304000" cy="2016000"/>
            </a:xfrm>
          </p:grpSpPr>
          <p:sp>
            <p:nvSpPr>
              <p:cNvPr id="21" name="TextBox 20">
                <a:extLst>
                  <a:ext uri="{FF2B5EF4-FFF2-40B4-BE49-F238E27FC236}">
                    <a16:creationId xmlns:a16="http://schemas.microsoft.com/office/drawing/2014/main" id="{4918A0F6-964B-4B8D-9D13-CA3A24CB8B5C}"/>
                  </a:ext>
                </a:extLst>
              </p:cNvPr>
              <p:cNvSpPr txBox="1"/>
              <p:nvPr/>
            </p:nvSpPr>
            <p:spPr>
              <a:xfrm>
                <a:off x="6420587" y="2354456"/>
                <a:ext cx="2304000" cy="2016000"/>
              </a:xfrm>
              <a:prstGeom prst="rect">
                <a:avLst/>
              </a:prstGeom>
              <a:noFill/>
            </p:spPr>
            <p:txBody>
              <a:bodyPr wrap="square" rtlCol="0">
                <a:spAutoFit/>
              </a:bodyPr>
              <a:lstStyle/>
              <a:p>
                <a:pPr algn="ctr"/>
                <a:r>
                  <a:rPr lang="en-CA" sz="2000" b="1" dirty="0">
                    <a:solidFill>
                      <a:schemeClr val="accent1">
                        <a:lumMod val="60000"/>
                        <a:lumOff val="40000"/>
                      </a:schemeClr>
                    </a:solidFill>
                    <a:latin typeface="Roboto Condensed Light" panose="02000000000000000000" pitchFamily="2" charset="0"/>
                  </a:rPr>
                  <a:t>Control</a:t>
                </a:r>
              </a:p>
              <a:p>
                <a:pPr algn="ctr"/>
                <a:endParaRPr lang="en-CA" sz="1400" dirty="0">
                  <a:solidFill>
                    <a:schemeClr val="accent1">
                      <a:lumMod val="60000"/>
                      <a:lumOff val="40000"/>
                    </a:schemeClr>
                  </a:solidFill>
                  <a:latin typeface="Roboto Condensed Light" panose="02000000000000000000" pitchFamily="2" charset="0"/>
                </a:endParaRPr>
              </a:p>
              <a:p>
                <a:pPr algn="ctr"/>
                <a:endParaRPr lang="en-CA" sz="1400" dirty="0">
                  <a:solidFill>
                    <a:schemeClr val="accent1">
                      <a:lumMod val="60000"/>
                      <a:lumOff val="40000"/>
                    </a:schemeClr>
                  </a:solidFill>
                  <a:latin typeface="Roboto Condensed Light" panose="02000000000000000000" pitchFamily="2" charset="0"/>
                </a:endParaRPr>
              </a:p>
              <a:p>
                <a:pPr algn="ctr"/>
                <a:endParaRPr lang="en-CA" sz="1400" dirty="0">
                  <a:solidFill>
                    <a:schemeClr val="accent1">
                      <a:lumMod val="60000"/>
                      <a:lumOff val="40000"/>
                    </a:schemeClr>
                  </a:solidFill>
                  <a:latin typeface="Roboto Condensed Light" panose="02000000000000000000" pitchFamily="2" charset="0"/>
                </a:endParaRPr>
              </a:p>
              <a:p>
                <a:pPr algn="ctr"/>
                <a:endParaRPr lang="en-CA" sz="1400" dirty="0">
                  <a:solidFill>
                    <a:schemeClr val="accent1">
                      <a:lumMod val="60000"/>
                      <a:lumOff val="40000"/>
                    </a:schemeClr>
                  </a:solidFill>
                  <a:latin typeface="Roboto Condensed Light" panose="02000000000000000000" pitchFamily="2" charset="0"/>
                </a:endParaRPr>
              </a:p>
              <a:p>
                <a:pPr algn="ctr"/>
                <a:endParaRPr lang="en-CA" sz="1400" dirty="0">
                  <a:solidFill>
                    <a:schemeClr val="accent1">
                      <a:lumMod val="60000"/>
                      <a:lumOff val="40000"/>
                    </a:schemeClr>
                  </a:solidFill>
                  <a:latin typeface="Roboto Condensed Light" panose="02000000000000000000" pitchFamily="2" charset="0"/>
                </a:endParaRPr>
              </a:p>
              <a:p>
                <a:pPr algn="ctr"/>
                <a:r>
                  <a:rPr lang="en-CA" sz="1800" dirty="0">
                    <a:solidFill>
                      <a:schemeClr val="accent1">
                        <a:lumMod val="60000"/>
                        <a:lumOff val="40000"/>
                      </a:schemeClr>
                    </a:solidFill>
                    <a:latin typeface="Roboto Condensed Light" panose="02000000000000000000" pitchFamily="2" charset="0"/>
                  </a:rPr>
                  <a:t>Success by getting and maintaining control</a:t>
                </a:r>
              </a:p>
            </p:txBody>
          </p:sp>
          <p:pic>
            <p:nvPicPr>
              <p:cNvPr id="22" name="Picture 21">
                <a:extLst>
                  <a:ext uri="{FF2B5EF4-FFF2-40B4-BE49-F238E27FC236}">
                    <a16:creationId xmlns:a16="http://schemas.microsoft.com/office/drawing/2014/main" id="{F2DFB935-2BF2-45F8-9B88-F53CAC0C1AC4}"/>
                  </a:ext>
                </a:extLst>
              </p:cNvPr>
              <p:cNvPicPr>
                <a:picLocks noChangeAspect="1"/>
              </p:cNvPicPr>
              <p:nvPr/>
            </p:nvPicPr>
            <p:blipFill>
              <a:blip r:embed="rId4" cstate="screen">
                <a:lum bright="70000" contrast="-70000"/>
                <a:extLst>
                  <a:ext uri="{28A0092B-C50C-407E-A947-70E740481C1C}">
                    <a14:useLocalDpi xmlns:a14="http://schemas.microsoft.com/office/drawing/2010/main"/>
                  </a:ext>
                </a:extLst>
              </a:blip>
              <a:stretch>
                <a:fillRect/>
              </a:stretch>
            </p:blipFill>
            <p:spPr>
              <a:xfrm>
                <a:off x="6879064" y="2482269"/>
                <a:ext cx="1387046" cy="1387046"/>
              </a:xfrm>
              <a:prstGeom prst="rect">
                <a:avLst/>
              </a:prstGeom>
            </p:spPr>
          </p:pic>
        </p:grpSp>
        <p:grpSp>
          <p:nvGrpSpPr>
            <p:cNvPr id="23" name="Group 22">
              <a:extLst>
                <a:ext uri="{FF2B5EF4-FFF2-40B4-BE49-F238E27FC236}">
                  <a16:creationId xmlns:a16="http://schemas.microsoft.com/office/drawing/2014/main" id="{027FB577-3FAE-4C3D-9BD3-1FD855195280}"/>
                </a:ext>
              </a:extLst>
            </p:cNvPr>
            <p:cNvGrpSpPr/>
            <p:nvPr/>
          </p:nvGrpSpPr>
          <p:grpSpPr>
            <a:xfrm>
              <a:off x="1910652" y="4321685"/>
              <a:ext cx="2522779" cy="2016000"/>
              <a:chOff x="3613885" y="4448150"/>
              <a:chExt cx="2522779" cy="2016000"/>
            </a:xfrm>
          </p:grpSpPr>
          <p:sp>
            <p:nvSpPr>
              <p:cNvPr id="24" name="TextBox 23">
                <a:extLst>
                  <a:ext uri="{FF2B5EF4-FFF2-40B4-BE49-F238E27FC236}">
                    <a16:creationId xmlns:a16="http://schemas.microsoft.com/office/drawing/2014/main" id="{6C6463C6-3AA5-4448-84DC-E38FCB64F0C3}"/>
                  </a:ext>
                </a:extLst>
              </p:cNvPr>
              <p:cNvSpPr txBox="1"/>
              <p:nvPr/>
            </p:nvSpPr>
            <p:spPr>
              <a:xfrm>
                <a:off x="3613885" y="4575383"/>
                <a:ext cx="2522779" cy="1754326"/>
              </a:xfrm>
              <a:prstGeom prst="rect">
                <a:avLst/>
              </a:prstGeom>
              <a:noFill/>
            </p:spPr>
            <p:txBody>
              <a:bodyPr wrap="square" rtlCol="0">
                <a:spAutoFit/>
              </a:bodyPr>
              <a:lstStyle/>
              <a:p>
                <a:pPr algn="ctr"/>
                <a:r>
                  <a:rPr lang="en-CA" sz="1800" b="1" dirty="0">
                    <a:solidFill>
                      <a:schemeClr val="accent1">
                        <a:lumMod val="60000"/>
                        <a:lumOff val="40000"/>
                      </a:schemeClr>
                    </a:solidFill>
                    <a:latin typeface="Roboto Condensed Light" panose="02000000000000000000" pitchFamily="2" charset="0"/>
                  </a:rPr>
                  <a:t>Cultivation</a:t>
                </a:r>
              </a:p>
              <a:p>
                <a:pPr algn="ctr"/>
                <a:endParaRPr lang="en-CA" sz="2400" dirty="0">
                  <a:solidFill>
                    <a:schemeClr val="accent1">
                      <a:lumMod val="60000"/>
                      <a:lumOff val="40000"/>
                    </a:schemeClr>
                  </a:solidFill>
                  <a:latin typeface="Roboto Condensed Light" panose="02000000000000000000" pitchFamily="2" charset="0"/>
                </a:endParaRPr>
              </a:p>
              <a:p>
                <a:pPr algn="ctr"/>
                <a:endParaRPr lang="en-CA" sz="2400" dirty="0">
                  <a:solidFill>
                    <a:schemeClr val="accent1">
                      <a:lumMod val="60000"/>
                      <a:lumOff val="40000"/>
                    </a:schemeClr>
                  </a:solidFill>
                  <a:latin typeface="Roboto Condensed Light" panose="02000000000000000000" pitchFamily="2" charset="0"/>
                </a:endParaRPr>
              </a:p>
              <a:p>
                <a:pPr algn="ctr"/>
                <a:endParaRPr lang="en-CA" sz="2400" dirty="0">
                  <a:solidFill>
                    <a:schemeClr val="accent1">
                      <a:lumMod val="60000"/>
                      <a:lumOff val="40000"/>
                    </a:schemeClr>
                  </a:solidFill>
                  <a:latin typeface="Roboto Condensed Light" panose="02000000000000000000" pitchFamily="2" charset="0"/>
                </a:endParaRPr>
              </a:p>
              <a:p>
                <a:pPr algn="ctr"/>
                <a:r>
                  <a:rPr lang="en-CA" sz="1800" dirty="0">
                    <a:solidFill>
                      <a:schemeClr val="accent1">
                        <a:lumMod val="60000"/>
                        <a:lumOff val="40000"/>
                      </a:schemeClr>
                    </a:solidFill>
                    <a:latin typeface="Roboto Condensed Light" panose="02000000000000000000" pitchFamily="2" charset="0"/>
                  </a:rPr>
                  <a:t>Success by growing people</a:t>
                </a:r>
              </a:p>
            </p:txBody>
          </p:sp>
          <p:pic>
            <p:nvPicPr>
              <p:cNvPr id="29" name="Picture 28">
                <a:extLst>
                  <a:ext uri="{FF2B5EF4-FFF2-40B4-BE49-F238E27FC236}">
                    <a16:creationId xmlns:a16="http://schemas.microsoft.com/office/drawing/2014/main" id="{1E970A40-B8DD-4F5C-874B-23E0E5DD97DE}"/>
                  </a:ext>
                </a:extLst>
              </p:cNvPr>
              <p:cNvPicPr>
                <a:picLocks noChangeAspect="1"/>
              </p:cNvPicPr>
              <p:nvPr/>
            </p:nvPicPr>
            <p:blipFill>
              <a:blip r:embed="rId5" cstate="screen">
                <a:lum bright="70000" contrast="-70000"/>
                <a:extLst>
                  <a:ext uri="{28A0092B-C50C-407E-A947-70E740481C1C}">
                    <a14:useLocalDpi xmlns:a14="http://schemas.microsoft.com/office/drawing/2010/main"/>
                  </a:ext>
                </a:extLst>
              </a:blip>
              <a:stretch>
                <a:fillRect/>
              </a:stretch>
            </p:blipFill>
            <p:spPr>
              <a:xfrm>
                <a:off x="3867274" y="4448150"/>
                <a:ext cx="2016000" cy="2016000"/>
              </a:xfrm>
              <a:prstGeom prst="rect">
                <a:avLst/>
              </a:prstGeom>
            </p:spPr>
          </p:pic>
        </p:grpSp>
        <p:grpSp>
          <p:nvGrpSpPr>
            <p:cNvPr id="30" name="Group 29">
              <a:extLst>
                <a:ext uri="{FF2B5EF4-FFF2-40B4-BE49-F238E27FC236}">
                  <a16:creationId xmlns:a16="http://schemas.microsoft.com/office/drawing/2014/main" id="{412A1DDC-F9ED-4903-83B8-6B9D563F7E33}"/>
                </a:ext>
              </a:extLst>
            </p:cNvPr>
            <p:cNvGrpSpPr/>
            <p:nvPr/>
          </p:nvGrpSpPr>
          <p:grpSpPr>
            <a:xfrm>
              <a:off x="7758302" y="4321685"/>
              <a:ext cx="2304000" cy="2016000"/>
              <a:chOff x="6553093" y="4575383"/>
              <a:chExt cx="2304000" cy="2016000"/>
            </a:xfrm>
          </p:grpSpPr>
          <p:sp>
            <p:nvSpPr>
              <p:cNvPr id="31" name="TextBox 30">
                <a:extLst>
                  <a:ext uri="{FF2B5EF4-FFF2-40B4-BE49-F238E27FC236}">
                    <a16:creationId xmlns:a16="http://schemas.microsoft.com/office/drawing/2014/main" id="{97D540CA-A61F-4EAB-9319-D8EA1B1B0B8E}"/>
                  </a:ext>
                </a:extLst>
              </p:cNvPr>
              <p:cNvSpPr txBox="1"/>
              <p:nvPr/>
            </p:nvSpPr>
            <p:spPr>
              <a:xfrm>
                <a:off x="6553093" y="4575383"/>
                <a:ext cx="2304000" cy="2016000"/>
              </a:xfrm>
              <a:prstGeom prst="rect">
                <a:avLst/>
              </a:prstGeom>
              <a:noFill/>
            </p:spPr>
            <p:txBody>
              <a:bodyPr wrap="square" rtlCol="0">
                <a:spAutoFit/>
              </a:bodyPr>
              <a:lstStyle/>
              <a:p>
                <a:pPr algn="ctr"/>
                <a:r>
                  <a:rPr lang="en-CA" sz="1800" b="1" dirty="0">
                    <a:solidFill>
                      <a:schemeClr val="accent1">
                        <a:lumMod val="60000"/>
                        <a:lumOff val="40000"/>
                      </a:schemeClr>
                    </a:solidFill>
                    <a:latin typeface="Roboto Condensed Light" panose="02000000000000000000" pitchFamily="2" charset="0"/>
                  </a:rPr>
                  <a:t>Competence</a:t>
                </a:r>
              </a:p>
              <a:p>
                <a:pPr algn="ctr"/>
                <a:endParaRPr lang="en-CA" sz="2400" dirty="0">
                  <a:solidFill>
                    <a:schemeClr val="accent1">
                      <a:lumMod val="60000"/>
                      <a:lumOff val="40000"/>
                    </a:schemeClr>
                  </a:solidFill>
                  <a:latin typeface="Roboto Condensed Light" panose="02000000000000000000" pitchFamily="2" charset="0"/>
                </a:endParaRPr>
              </a:p>
              <a:p>
                <a:pPr algn="ctr"/>
                <a:endParaRPr lang="en-CA" sz="2400" dirty="0">
                  <a:solidFill>
                    <a:schemeClr val="accent1">
                      <a:lumMod val="60000"/>
                      <a:lumOff val="40000"/>
                    </a:schemeClr>
                  </a:solidFill>
                  <a:latin typeface="Roboto Condensed Light" panose="02000000000000000000" pitchFamily="2" charset="0"/>
                </a:endParaRPr>
              </a:p>
              <a:p>
                <a:pPr algn="ctr"/>
                <a:endParaRPr lang="en-CA" sz="2400" dirty="0">
                  <a:solidFill>
                    <a:schemeClr val="accent1">
                      <a:lumMod val="60000"/>
                      <a:lumOff val="40000"/>
                    </a:schemeClr>
                  </a:solidFill>
                  <a:latin typeface="Roboto Condensed Light" panose="02000000000000000000" pitchFamily="2" charset="0"/>
                </a:endParaRPr>
              </a:p>
              <a:p>
                <a:pPr algn="ctr"/>
                <a:r>
                  <a:rPr lang="en-CA" sz="1800" dirty="0">
                    <a:solidFill>
                      <a:schemeClr val="accent1">
                        <a:lumMod val="60000"/>
                        <a:lumOff val="40000"/>
                      </a:schemeClr>
                    </a:solidFill>
                    <a:latin typeface="Roboto Condensed Light" panose="02000000000000000000" pitchFamily="2" charset="0"/>
                  </a:rPr>
                  <a:t>Success by being the best</a:t>
                </a:r>
              </a:p>
            </p:txBody>
          </p:sp>
          <p:pic>
            <p:nvPicPr>
              <p:cNvPr id="32" name="Picture 31">
                <a:extLst>
                  <a:ext uri="{FF2B5EF4-FFF2-40B4-BE49-F238E27FC236}">
                    <a16:creationId xmlns:a16="http://schemas.microsoft.com/office/drawing/2014/main" id="{9B0EFC46-5ACE-4DDF-8831-BA6D2A7D9781}"/>
                  </a:ext>
                </a:extLst>
              </p:cNvPr>
              <p:cNvPicPr>
                <a:picLocks noChangeAspect="1"/>
              </p:cNvPicPr>
              <p:nvPr/>
            </p:nvPicPr>
            <p:blipFill>
              <a:blip r:embed="rId6" cstate="screen">
                <a:lum bright="70000" contrast="-70000"/>
                <a:extLst>
                  <a:ext uri="{28A0092B-C50C-407E-A947-70E740481C1C}">
                    <a14:useLocalDpi xmlns:a14="http://schemas.microsoft.com/office/drawing/2010/main"/>
                  </a:ext>
                </a:extLst>
              </a:blip>
              <a:stretch>
                <a:fillRect/>
              </a:stretch>
            </p:blipFill>
            <p:spPr>
              <a:xfrm>
                <a:off x="7036841" y="4830632"/>
                <a:ext cx="1336505" cy="1336505"/>
              </a:xfrm>
              <a:prstGeom prst="rect">
                <a:avLst/>
              </a:prstGeom>
            </p:spPr>
          </p:pic>
        </p:grpSp>
      </p:grpSp>
      <p:grpSp>
        <p:nvGrpSpPr>
          <p:cNvPr id="9" name="Group 8">
            <a:extLst>
              <a:ext uri="{FF2B5EF4-FFF2-40B4-BE49-F238E27FC236}">
                <a16:creationId xmlns:a16="http://schemas.microsoft.com/office/drawing/2014/main" id="{81C83663-4D1D-ECFC-6A5A-516128CF6B96}"/>
              </a:ext>
            </a:extLst>
          </p:cNvPr>
          <p:cNvGrpSpPr/>
          <p:nvPr/>
        </p:nvGrpSpPr>
        <p:grpSpPr>
          <a:xfrm>
            <a:off x="107884" y="1074700"/>
            <a:ext cx="11764186" cy="5729909"/>
            <a:chOff x="107884" y="1074700"/>
            <a:chExt cx="11764186" cy="5729909"/>
          </a:xfrm>
        </p:grpSpPr>
        <p:grpSp>
          <p:nvGrpSpPr>
            <p:cNvPr id="5" name="Group 4">
              <a:extLst>
                <a:ext uri="{FF2B5EF4-FFF2-40B4-BE49-F238E27FC236}">
                  <a16:creationId xmlns:a16="http://schemas.microsoft.com/office/drawing/2014/main" id="{1EF43469-2CB2-492F-A4EC-9716F34ABC93}"/>
                </a:ext>
              </a:extLst>
            </p:cNvPr>
            <p:cNvGrpSpPr/>
            <p:nvPr/>
          </p:nvGrpSpPr>
          <p:grpSpPr>
            <a:xfrm>
              <a:off x="600327" y="1474810"/>
              <a:ext cx="10779300" cy="4929689"/>
              <a:chOff x="4768520" y="2429987"/>
              <a:chExt cx="3713367" cy="2972941"/>
            </a:xfrm>
          </p:grpSpPr>
          <p:cxnSp>
            <p:nvCxnSpPr>
              <p:cNvPr id="15" name="Straight Connector 14">
                <a:extLst>
                  <a:ext uri="{FF2B5EF4-FFF2-40B4-BE49-F238E27FC236}">
                    <a16:creationId xmlns:a16="http://schemas.microsoft.com/office/drawing/2014/main" id="{3ED79A56-5941-457D-B245-DEF80EE0BDFD}"/>
                  </a:ext>
                </a:extLst>
              </p:cNvPr>
              <p:cNvCxnSpPr>
                <a:cxnSpLocks/>
              </p:cNvCxnSpPr>
              <p:nvPr/>
            </p:nvCxnSpPr>
            <p:spPr>
              <a:xfrm>
                <a:off x="6625203" y="2429987"/>
                <a:ext cx="0" cy="2972941"/>
              </a:xfrm>
              <a:prstGeom prst="line">
                <a:avLst/>
              </a:prstGeom>
              <a:ln w="38100">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BD0458E-B99D-483F-9CB3-52B7B50B61D7}"/>
                  </a:ext>
                </a:extLst>
              </p:cNvPr>
              <p:cNvCxnSpPr>
                <a:cxnSpLocks/>
              </p:cNvCxnSpPr>
              <p:nvPr/>
            </p:nvCxnSpPr>
            <p:spPr>
              <a:xfrm flipV="1">
                <a:off x="4768520" y="3914648"/>
                <a:ext cx="3713367" cy="11931"/>
              </a:xfrm>
              <a:prstGeom prst="line">
                <a:avLst/>
              </a:prstGeom>
              <a:ln w="38100">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sp>
          <p:nvSpPr>
            <p:cNvPr id="25" name="Rectangle 24">
              <a:extLst>
                <a:ext uri="{FF2B5EF4-FFF2-40B4-BE49-F238E27FC236}">
                  <a16:creationId xmlns:a16="http://schemas.microsoft.com/office/drawing/2014/main" id="{9F242B8E-B2E8-4C87-885F-15C63C9A12B4}"/>
                </a:ext>
              </a:extLst>
            </p:cNvPr>
            <p:cNvSpPr/>
            <p:nvPr/>
          </p:nvSpPr>
          <p:spPr>
            <a:xfrm>
              <a:off x="5589066" y="1074700"/>
              <a:ext cx="801822" cy="400110"/>
            </a:xfrm>
            <a:prstGeom prst="rect">
              <a:avLst/>
            </a:prstGeom>
          </p:spPr>
          <p:txBody>
            <a:bodyPr wrap="none">
              <a:spAutoFit/>
            </a:bodyPr>
            <a:lstStyle/>
            <a:p>
              <a:pPr algn="ctr"/>
              <a:r>
                <a:rPr lang="en-CA" sz="2000" dirty="0">
                  <a:solidFill>
                    <a:schemeClr val="bg1">
                      <a:lumMod val="50000"/>
                    </a:schemeClr>
                  </a:solidFill>
                  <a:latin typeface="Roboto Condensed Light" panose="02000000000000000000" pitchFamily="2" charset="0"/>
                </a:rPr>
                <a:t>Actual</a:t>
              </a:r>
            </a:p>
          </p:txBody>
        </p:sp>
        <p:sp>
          <p:nvSpPr>
            <p:cNvPr id="26" name="Rectangle 25">
              <a:extLst>
                <a:ext uri="{FF2B5EF4-FFF2-40B4-BE49-F238E27FC236}">
                  <a16:creationId xmlns:a16="http://schemas.microsoft.com/office/drawing/2014/main" id="{6B04E6D3-961E-4F89-A2A4-17459B4DF9A9}"/>
                </a:ext>
              </a:extLst>
            </p:cNvPr>
            <p:cNvSpPr/>
            <p:nvPr/>
          </p:nvSpPr>
          <p:spPr>
            <a:xfrm>
              <a:off x="11379627" y="3437433"/>
              <a:ext cx="492443" cy="1004442"/>
            </a:xfrm>
            <a:prstGeom prst="rect">
              <a:avLst/>
            </a:prstGeom>
          </p:spPr>
          <p:txBody>
            <a:bodyPr vert="vert" wrap="none">
              <a:spAutoFit/>
            </a:bodyPr>
            <a:lstStyle/>
            <a:p>
              <a:pPr algn="ctr"/>
              <a:r>
                <a:rPr lang="en-CA" sz="2000" dirty="0">
                  <a:solidFill>
                    <a:schemeClr val="bg1">
                      <a:lumMod val="50000"/>
                    </a:schemeClr>
                  </a:solidFill>
                  <a:latin typeface="Roboto Condensed Light" panose="02000000000000000000" pitchFamily="2" charset="0"/>
                </a:rPr>
                <a:t>Company</a:t>
              </a:r>
            </a:p>
          </p:txBody>
        </p:sp>
        <p:sp>
          <p:nvSpPr>
            <p:cNvPr id="27" name="Rectangle 26">
              <a:extLst>
                <a:ext uri="{FF2B5EF4-FFF2-40B4-BE49-F238E27FC236}">
                  <a16:creationId xmlns:a16="http://schemas.microsoft.com/office/drawing/2014/main" id="{3E3CF094-EAF4-463D-B595-973C9719F272}"/>
                </a:ext>
              </a:extLst>
            </p:cNvPr>
            <p:cNvSpPr/>
            <p:nvPr/>
          </p:nvSpPr>
          <p:spPr>
            <a:xfrm>
              <a:off x="5490482" y="6404499"/>
              <a:ext cx="998991" cy="400110"/>
            </a:xfrm>
            <a:prstGeom prst="rect">
              <a:avLst/>
            </a:prstGeom>
          </p:spPr>
          <p:txBody>
            <a:bodyPr wrap="none">
              <a:spAutoFit/>
            </a:bodyPr>
            <a:lstStyle/>
            <a:p>
              <a:pPr algn="ctr"/>
              <a:r>
                <a:rPr lang="en-CA" sz="2000" dirty="0">
                  <a:solidFill>
                    <a:schemeClr val="bg1">
                      <a:lumMod val="50000"/>
                    </a:schemeClr>
                  </a:solidFill>
                  <a:latin typeface="Roboto Condensed Light" panose="02000000000000000000" pitchFamily="2" charset="0"/>
                </a:rPr>
                <a:t>Possible</a:t>
              </a:r>
            </a:p>
          </p:txBody>
        </p:sp>
        <p:sp>
          <p:nvSpPr>
            <p:cNvPr id="28" name="Rectangle 27">
              <a:extLst>
                <a:ext uri="{FF2B5EF4-FFF2-40B4-BE49-F238E27FC236}">
                  <a16:creationId xmlns:a16="http://schemas.microsoft.com/office/drawing/2014/main" id="{5D6CF7F8-241F-4B73-9F75-C131FD0D33B7}"/>
                </a:ext>
              </a:extLst>
            </p:cNvPr>
            <p:cNvSpPr/>
            <p:nvPr/>
          </p:nvSpPr>
          <p:spPr>
            <a:xfrm>
              <a:off x="107884" y="3565673"/>
              <a:ext cx="492443" cy="747963"/>
            </a:xfrm>
            <a:prstGeom prst="rect">
              <a:avLst/>
            </a:prstGeom>
          </p:spPr>
          <p:txBody>
            <a:bodyPr vert="vert270" wrap="none">
              <a:spAutoFit/>
            </a:bodyPr>
            <a:lstStyle/>
            <a:p>
              <a:pPr algn="ctr"/>
              <a:r>
                <a:rPr lang="en-US" sz="2000" dirty="0">
                  <a:solidFill>
                    <a:schemeClr val="bg1">
                      <a:lumMod val="50000"/>
                    </a:schemeClr>
                  </a:solidFill>
                  <a:latin typeface="Roboto Condensed Light" panose="02000000000000000000" pitchFamily="2" charset="0"/>
                </a:rPr>
                <a:t>P</a:t>
              </a:r>
              <a:r>
                <a:rPr lang="en-CA" sz="2000" dirty="0">
                  <a:solidFill>
                    <a:schemeClr val="bg1">
                      <a:lumMod val="50000"/>
                    </a:schemeClr>
                  </a:solidFill>
                  <a:latin typeface="Roboto Condensed Light" panose="02000000000000000000" pitchFamily="2" charset="0"/>
                </a:rPr>
                <a:t>eople</a:t>
              </a:r>
            </a:p>
          </p:txBody>
        </p:sp>
      </p:grpSp>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p:txBody>
          <a:bodyPr/>
          <a:lstStyle/>
          <a:p>
            <a:r>
              <a:rPr lang="en-US" dirty="0"/>
              <a:t>Your management culture</a:t>
            </a:r>
          </a:p>
        </p:txBody>
      </p:sp>
      <p:graphicFrame>
        <p:nvGraphicFramePr>
          <p:cNvPr id="10" name="Table 10">
            <a:extLst>
              <a:ext uri="{FF2B5EF4-FFF2-40B4-BE49-F238E27FC236}">
                <a16:creationId xmlns:a16="http://schemas.microsoft.com/office/drawing/2014/main" id="{FE6041C0-EF73-06BD-D225-E299DFA74630}"/>
              </a:ext>
            </a:extLst>
          </p:cNvPr>
          <p:cNvGraphicFramePr>
            <a:graphicFrameLocks noGrp="1"/>
          </p:cNvGraphicFramePr>
          <p:nvPr>
            <p:extLst>
              <p:ext uri="{D42A27DB-BD31-4B8C-83A1-F6EECF244321}">
                <p14:modId xmlns:p14="http://schemas.microsoft.com/office/powerpoint/2010/main" val="805933112"/>
              </p:ext>
            </p:extLst>
          </p:nvPr>
        </p:nvGraphicFramePr>
        <p:xfrm>
          <a:off x="600326" y="1504079"/>
          <a:ext cx="10779300" cy="4900420"/>
        </p:xfrm>
        <a:graphic>
          <a:graphicData uri="http://schemas.openxmlformats.org/drawingml/2006/table">
            <a:tbl>
              <a:tblPr>
                <a:tableStyleId>{2D5ABB26-0587-4C30-8999-92F81FD0307C}</a:tableStyleId>
              </a:tblPr>
              <a:tblGrid>
                <a:gridCol w="5389650">
                  <a:extLst>
                    <a:ext uri="{9D8B030D-6E8A-4147-A177-3AD203B41FA5}">
                      <a16:colId xmlns:a16="http://schemas.microsoft.com/office/drawing/2014/main" val="1231474049"/>
                    </a:ext>
                  </a:extLst>
                </a:gridCol>
                <a:gridCol w="5389650">
                  <a:extLst>
                    <a:ext uri="{9D8B030D-6E8A-4147-A177-3AD203B41FA5}">
                      <a16:colId xmlns:a16="http://schemas.microsoft.com/office/drawing/2014/main" val="342444752"/>
                    </a:ext>
                  </a:extLst>
                </a:gridCol>
              </a:tblGrid>
              <a:tr h="2450210">
                <a:tc>
                  <a:txBody>
                    <a:bodyPr/>
                    <a:lstStyle/>
                    <a:p>
                      <a:pPr marL="285750" indent="-285750">
                        <a:buFont typeface="Arial" panose="020B0604020202020204" pitchFamily="34" charset="0"/>
                        <a:buChar char="•"/>
                      </a:pPr>
                      <a:r>
                        <a:rPr lang="en-US" sz="1400" dirty="0"/>
                        <a:t>Insert items</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Insert items</a:t>
                      </a:r>
                    </a:p>
                    <a:p>
                      <a:pPr marL="285750" indent="-285750">
                        <a:buFont typeface="Arial" panose="020B0604020202020204" pitchFamily="34" charset="0"/>
                        <a:buChar char="•"/>
                      </a:pPr>
                      <a:endParaRPr lang="en-US" sz="1400" dirty="0"/>
                    </a:p>
                  </a:txBody>
                  <a:tcPr/>
                </a:tc>
                <a:extLst>
                  <a:ext uri="{0D108BD9-81ED-4DB2-BD59-A6C34878D82A}">
                    <a16:rowId xmlns:a16="http://schemas.microsoft.com/office/drawing/2014/main" val="3277117719"/>
                  </a:ext>
                </a:extLst>
              </a:tr>
              <a:tr h="245021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Insert items</a:t>
                      </a:r>
                    </a:p>
                    <a:p>
                      <a:pPr marL="285750" indent="-285750">
                        <a:buFont typeface="Arial" panose="020B0604020202020204" pitchFamily="34" charset="0"/>
                        <a:buChar char="•"/>
                      </a:pPr>
                      <a:endParaRPr lang="en-US" sz="1400"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Insert items</a:t>
                      </a:r>
                    </a:p>
                    <a:p>
                      <a:pPr marL="285750" indent="-285750">
                        <a:buFont typeface="Arial" panose="020B0604020202020204" pitchFamily="34" charset="0"/>
                        <a:buChar char="•"/>
                      </a:pPr>
                      <a:endParaRPr lang="en-US" sz="1400" dirty="0"/>
                    </a:p>
                  </a:txBody>
                  <a:tcPr/>
                </a:tc>
                <a:extLst>
                  <a:ext uri="{0D108BD9-81ED-4DB2-BD59-A6C34878D82A}">
                    <a16:rowId xmlns:a16="http://schemas.microsoft.com/office/drawing/2014/main" val="773064559"/>
                  </a:ext>
                </a:extLst>
              </a:tr>
            </a:tbl>
          </a:graphicData>
        </a:graphic>
      </p:graphicFrame>
    </p:spTree>
    <p:extLst>
      <p:ext uri="{BB962C8B-B14F-4D97-AF65-F5344CB8AC3E}">
        <p14:creationId xmlns:p14="http://schemas.microsoft.com/office/powerpoint/2010/main" val="40626577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he Most Painful Break Up To Go Through">
            <a:extLst>
              <a:ext uri="{FF2B5EF4-FFF2-40B4-BE49-F238E27FC236}">
                <a16:creationId xmlns:a16="http://schemas.microsoft.com/office/drawing/2014/main" id="{3229D4E0-D9AA-44AA-A57D-BEA081489BBC}"/>
              </a:ext>
            </a:extLst>
          </p:cNvPr>
          <p:cNvPicPr>
            <a:picLocks noChangeAspect="1" noChangeArrowheads="1"/>
          </p:cNvPicPr>
          <p:nvPr/>
        </p:nvPicPr>
        <p:blipFill rotWithShape="1">
          <a:blip r:embed="rId2" cstate="screen">
            <a:duotone>
              <a:prstClr val="black"/>
              <a:schemeClr val="accent1">
                <a:tint val="45000"/>
                <a:satMod val="400000"/>
              </a:schemeClr>
            </a:duotone>
            <a:extLst>
              <a:ext uri="{28A0092B-C50C-407E-A947-70E740481C1C}">
                <a14:useLocalDpi xmlns:a14="http://schemas.microsoft.com/office/drawing/2010/main"/>
              </a:ext>
            </a:extLst>
          </a:blip>
          <a:srcRect/>
          <a:stretch/>
        </p:blipFill>
        <p:spPr bwMode="auto">
          <a:xfrm>
            <a:off x="1" y="0"/>
            <a:ext cx="1219358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A73F214D-E95F-460B-B44B-69AD7D48F27F}"/>
              </a:ext>
            </a:extLst>
          </p:cNvPr>
          <p:cNvSpPr>
            <a:spLocks noGrp="1"/>
          </p:cNvSpPr>
          <p:nvPr>
            <p:ph type="title" idx="4294967295"/>
          </p:nvPr>
        </p:nvSpPr>
        <p:spPr>
          <a:xfrm>
            <a:off x="324852" y="314325"/>
            <a:ext cx="11163885" cy="617538"/>
          </a:xfrm>
        </p:spPr>
        <p:txBody>
          <a:bodyPr/>
          <a:lstStyle/>
          <a:p>
            <a:r>
              <a:rPr lang="en-US" dirty="0">
                <a:solidFill>
                  <a:schemeClr val="bg1"/>
                </a:solidFill>
              </a:rPr>
              <a:t>There is no such thing as painless change</a:t>
            </a:r>
            <a:endParaRPr lang="en-CA" dirty="0">
              <a:solidFill>
                <a:schemeClr val="bg1"/>
              </a:solidFill>
            </a:endParaRPr>
          </a:p>
        </p:txBody>
      </p:sp>
      <p:sp>
        <p:nvSpPr>
          <p:cNvPr id="6" name="TextBox 5">
            <a:extLst>
              <a:ext uri="{FF2B5EF4-FFF2-40B4-BE49-F238E27FC236}">
                <a16:creationId xmlns:a16="http://schemas.microsoft.com/office/drawing/2014/main" id="{5A0C3CFB-8512-42C1-BE97-BF6358505870}"/>
              </a:ext>
            </a:extLst>
          </p:cNvPr>
          <p:cNvSpPr txBox="1"/>
          <p:nvPr/>
        </p:nvSpPr>
        <p:spPr>
          <a:xfrm>
            <a:off x="5517834" y="1401962"/>
            <a:ext cx="6323271" cy="4524315"/>
          </a:xfrm>
          <a:prstGeom prst="rect">
            <a:avLst/>
          </a:prstGeom>
        </p:spPr>
        <p:txBody>
          <a:bodyPr wrap="square" rtlCol="0">
            <a:spAutoFit/>
          </a:bodyPr>
          <a:lstStyle/>
          <a:p>
            <a:r>
              <a:rPr lang="en-CA" sz="2400" b="1" dirty="0">
                <a:solidFill>
                  <a:srgbClr val="EFC351"/>
                </a:solidFill>
                <a:effectLst>
                  <a:outerShdw blurRad="38100" dist="38100" dir="2700000" algn="tl">
                    <a:srgbClr val="000000">
                      <a:alpha val="43137"/>
                    </a:srgbClr>
                  </a:outerShdw>
                </a:effectLst>
                <a:latin typeface="Montserrat SemiBold" panose="00000700000000000000" pitchFamily="2" charset="0"/>
              </a:rPr>
              <a:t>Ensure focus </a:t>
            </a:r>
          </a:p>
          <a:p>
            <a:r>
              <a:rPr lang="en-CA" sz="2400" b="1" dirty="0">
                <a:solidFill>
                  <a:schemeClr val="bg1"/>
                </a:solidFill>
                <a:latin typeface="Montserrat SemiBold" panose="00000700000000000000" pitchFamily="2" charset="0"/>
              </a:rPr>
              <a:t>People must be able to focus on the new behaviors to make them patterns </a:t>
            </a:r>
          </a:p>
          <a:p>
            <a:endParaRPr lang="en-CA" sz="2400" b="1" i="1" dirty="0">
              <a:solidFill>
                <a:schemeClr val="bg1"/>
              </a:solidFill>
              <a:latin typeface="Montserrat SemiBold" panose="00000700000000000000" pitchFamily="2" charset="0"/>
            </a:endParaRPr>
          </a:p>
          <a:p>
            <a:r>
              <a:rPr lang="en-CA" sz="2400" b="1" dirty="0">
                <a:solidFill>
                  <a:srgbClr val="EFC351"/>
                </a:solidFill>
                <a:effectLst>
                  <a:outerShdw blurRad="38100" dist="38100" dir="2700000" algn="tl">
                    <a:srgbClr val="000000">
                      <a:alpha val="43137"/>
                    </a:srgbClr>
                  </a:outerShdw>
                </a:effectLst>
                <a:latin typeface="Montserrat SemiBold" panose="00000700000000000000" pitchFamily="2" charset="0"/>
              </a:rPr>
              <a:t>Understand expectations</a:t>
            </a:r>
          </a:p>
          <a:p>
            <a:r>
              <a:rPr lang="en-CA" sz="2400" b="1" dirty="0">
                <a:solidFill>
                  <a:schemeClr val="bg1"/>
                </a:solidFill>
                <a:latin typeface="Montserrat SemiBold" panose="00000700000000000000" pitchFamily="2" charset="0"/>
              </a:rPr>
              <a:t>People need to shape their own expectations to make the change</a:t>
            </a:r>
          </a:p>
          <a:p>
            <a:endParaRPr lang="en-CA" sz="2400" b="1" i="1" dirty="0">
              <a:solidFill>
                <a:schemeClr val="bg1"/>
              </a:solidFill>
              <a:latin typeface="Montserrat SemiBold" panose="00000700000000000000" pitchFamily="2" charset="0"/>
            </a:endParaRPr>
          </a:p>
          <a:p>
            <a:r>
              <a:rPr lang="en-CA" sz="2400" b="1" dirty="0">
                <a:solidFill>
                  <a:srgbClr val="EFC351"/>
                </a:solidFill>
                <a:effectLst>
                  <a:outerShdw blurRad="38100" dist="38100" dir="2700000" algn="tl">
                    <a:srgbClr val="000000">
                      <a:alpha val="43137"/>
                    </a:srgbClr>
                  </a:outerShdw>
                </a:effectLst>
                <a:latin typeface="Montserrat SemiBold" panose="00000700000000000000" pitchFamily="2" charset="0"/>
              </a:rPr>
              <a:t>Develop practice</a:t>
            </a:r>
          </a:p>
          <a:p>
            <a:r>
              <a:rPr lang="en-CA" sz="2400" b="1" dirty="0">
                <a:solidFill>
                  <a:schemeClr val="bg1"/>
                </a:solidFill>
                <a:latin typeface="Montserrat SemiBold" panose="00000700000000000000" pitchFamily="2" charset="0"/>
              </a:rPr>
              <a:t>Individuals must commit to and repeat practices that will make the change stick</a:t>
            </a:r>
          </a:p>
        </p:txBody>
      </p:sp>
    </p:spTree>
    <p:extLst>
      <p:ext uri="{BB962C8B-B14F-4D97-AF65-F5344CB8AC3E}">
        <p14:creationId xmlns:p14="http://schemas.microsoft.com/office/powerpoint/2010/main" val="22263148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p:txBody>
          <a:bodyPr/>
          <a:lstStyle/>
          <a:p>
            <a:r>
              <a:rPr lang="en-US" dirty="0"/>
              <a:t>Personal stop, start, and continue</a:t>
            </a:r>
          </a:p>
        </p:txBody>
      </p:sp>
      <p:graphicFrame>
        <p:nvGraphicFramePr>
          <p:cNvPr id="12" name="Table 3">
            <a:extLst>
              <a:ext uri="{FF2B5EF4-FFF2-40B4-BE49-F238E27FC236}">
                <a16:creationId xmlns:a16="http://schemas.microsoft.com/office/drawing/2014/main" id="{D6C09714-7A81-4E7F-A795-626696C47695}"/>
              </a:ext>
            </a:extLst>
          </p:cNvPr>
          <p:cNvGraphicFramePr>
            <a:graphicFrameLocks noGrp="1"/>
          </p:cNvGraphicFramePr>
          <p:nvPr>
            <p:extLst>
              <p:ext uri="{D42A27DB-BD31-4B8C-83A1-F6EECF244321}">
                <p14:modId xmlns:p14="http://schemas.microsoft.com/office/powerpoint/2010/main" val="3941476131"/>
              </p:ext>
            </p:extLst>
          </p:nvPr>
        </p:nvGraphicFramePr>
        <p:xfrm>
          <a:off x="354107" y="1777000"/>
          <a:ext cx="11553189" cy="4797956"/>
        </p:xfrm>
        <a:graphic>
          <a:graphicData uri="http://schemas.openxmlformats.org/drawingml/2006/table">
            <a:tbl>
              <a:tblPr firstRow="1">
                <a:tableStyleId>{B301B821-A1FF-4177-AEE7-76D212191A09}</a:tableStyleId>
              </a:tblPr>
              <a:tblGrid>
                <a:gridCol w="3431084">
                  <a:extLst>
                    <a:ext uri="{9D8B030D-6E8A-4147-A177-3AD203B41FA5}">
                      <a16:colId xmlns:a16="http://schemas.microsoft.com/office/drawing/2014/main" val="20000"/>
                    </a:ext>
                  </a:extLst>
                </a:gridCol>
                <a:gridCol w="4518837">
                  <a:extLst>
                    <a:ext uri="{9D8B030D-6E8A-4147-A177-3AD203B41FA5}">
                      <a16:colId xmlns:a16="http://schemas.microsoft.com/office/drawing/2014/main" val="20002"/>
                    </a:ext>
                  </a:extLst>
                </a:gridCol>
                <a:gridCol w="3603268">
                  <a:extLst>
                    <a:ext uri="{9D8B030D-6E8A-4147-A177-3AD203B41FA5}">
                      <a16:colId xmlns:a16="http://schemas.microsoft.com/office/drawing/2014/main" val="1646815924"/>
                    </a:ext>
                  </a:extLst>
                </a:gridCol>
              </a:tblGrid>
              <a:tr h="317993">
                <a:tc>
                  <a:txBody>
                    <a:bodyPr/>
                    <a:lstStyle/>
                    <a:p>
                      <a:pPr algn="ctr"/>
                      <a:r>
                        <a:rPr lang="en-CA" sz="1600" b="1" dirty="0">
                          <a:latin typeface="Roboto Condensed Light" panose="020B0604020202020204" charset="0"/>
                          <a:ea typeface="Roboto Condensed Light" panose="020B0604020202020204" charset="0"/>
                        </a:rPr>
                        <a:t>Stop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r>
                        <a:rPr lang="en-CA" sz="1600" b="1" dirty="0">
                          <a:latin typeface="Roboto Condensed Light" panose="020B0604020202020204" charset="0"/>
                          <a:ea typeface="Roboto Condensed Light" panose="020B0604020202020204" charset="0"/>
                        </a:rPr>
                        <a:t>Start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99D47"/>
                    </a:solidFill>
                  </a:tcPr>
                </a:tc>
                <a:tc>
                  <a:txBody>
                    <a:bodyPr/>
                    <a:lstStyle/>
                    <a:p>
                      <a:pPr algn="ctr"/>
                      <a:r>
                        <a:rPr lang="en-CA" sz="1600" b="1" dirty="0">
                          <a:solidFill>
                            <a:schemeClr val="tx1"/>
                          </a:solidFill>
                          <a:latin typeface="Roboto Condensed Light" panose="020B0604020202020204" charset="0"/>
                          <a:ea typeface="Roboto Condensed Light" panose="020B0604020202020204" charset="0"/>
                        </a:rPr>
                        <a:t>Continue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317993">
                <a:tc>
                  <a:txBody>
                    <a:bodyPr/>
                    <a:lstStyle/>
                    <a:p>
                      <a:pPr marL="0" indent="0" algn="l">
                        <a:buFont typeface="Arial" panose="020B0604020202020204" pitchFamily="34" charset="0"/>
                        <a:buNone/>
                      </a:pPr>
                      <a:r>
                        <a:rPr lang="en-CA" sz="1600" i="1" kern="1200" baseline="0" dirty="0">
                          <a:solidFill>
                            <a:schemeClr val="accent5"/>
                          </a:solidFill>
                          <a:latin typeface="Roboto Condensed Light" panose="02000000000000000000" pitchFamily="2" charset="0"/>
                          <a:ea typeface="Roboto Condensed Light" panose="02000000000000000000" pitchFamily="2" charset="0"/>
                          <a:cs typeface="+mn-cs"/>
                        </a:rPr>
                        <a:t>Being territorial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r>
                        <a:rPr lang="en-US" sz="1600" i="1" kern="1200" baseline="0" dirty="0">
                          <a:solidFill>
                            <a:schemeClr val="accent4">
                              <a:lumMod val="75000"/>
                            </a:schemeClr>
                          </a:solidFill>
                          <a:latin typeface="Roboto Condensed Light" panose="02000000000000000000" pitchFamily="2" charset="0"/>
                          <a:ea typeface="Roboto Condensed Light" panose="02000000000000000000" pitchFamily="2" charset="0"/>
                          <a:cs typeface="+mn-cs"/>
                        </a:rPr>
                        <a:t>Be more collaborative</a:t>
                      </a:r>
                      <a:endParaRPr lang="en-CA" sz="1600" i="1" kern="1200" baseline="0" dirty="0">
                        <a:solidFill>
                          <a:schemeClr val="accent4">
                            <a:lumMod val="75000"/>
                          </a:schemeClr>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r>
                        <a:rPr lang="en-US" sz="1600" i="1" kern="1200" baseline="0" dirty="0">
                          <a:solidFill>
                            <a:schemeClr val="accent4"/>
                          </a:solidFill>
                          <a:latin typeface="Roboto Condensed Light" panose="02000000000000000000" pitchFamily="2" charset="0"/>
                          <a:ea typeface="Roboto Condensed Light" panose="02000000000000000000" pitchFamily="2" charset="0"/>
                          <a:cs typeface="+mn-cs"/>
                        </a:rPr>
                        <a:t>Respecting each other</a:t>
                      </a:r>
                      <a:endParaRPr lang="en-CA" sz="1600" i="1" kern="1200" baseline="0" dirty="0">
                        <a:solidFill>
                          <a:schemeClr val="accent4"/>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17993">
                <a:tc>
                  <a:txBody>
                    <a:bodyPr/>
                    <a:lstStyle/>
                    <a:p>
                      <a:pPr marL="0" indent="0" algn="l">
                        <a:buFont typeface="Arial" panose="020B0604020202020204" pitchFamily="34" charset="0"/>
                        <a:buNone/>
                      </a:pPr>
                      <a:endParaRPr lang="en-CA" sz="1600" kern="1200" baseline="0" dirty="0">
                        <a:solidFill>
                          <a:schemeClr val="accent5"/>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600" kern="1200" baseline="0" dirty="0">
                        <a:solidFill>
                          <a:schemeClr val="accent4">
                            <a:lumMod val="75000"/>
                          </a:schemeClr>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600" kern="1200" baseline="0" dirty="0">
                        <a:solidFill>
                          <a:schemeClr val="accent4"/>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51306735"/>
                  </a:ext>
                </a:extLst>
              </a:tr>
              <a:tr h="549261">
                <a:tc>
                  <a:txBody>
                    <a:bodyPr/>
                    <a:lstStyle/>
                    <a:p>
                      <a:pPr marL="0" indent="0" algn="l">
                        <a:buFont typeface="Arial" panose="020B0604020202020204" pitchFamily="34" charset="0"/>
                        <a:buNone/>
                      </a:pPr>
                      <a:endParaRPr lang="en-CA" sz="1600" kern="1200" baseline="0" dirty="0">
                        <a:solidFill>
                          <a:schemeClr val="accent5"/>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600" kern="1200" baseline="0" dirty="0">
                        <a:solidFill>
                          <a:schemeClr val="accent4">
                            <a:lumMod val="75000"/>
                          </a:schemeClr>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600" kern="1200" baseline="0" dirty="0">
                        <a:solidFill>
                          <a:schemeClr val="accent4"/>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7628947"/>
                  </a:ext>
                </a:extLst>
              </a:tr>
              <a:tr h="317993">
                <a:tc>
                  <a:txBody>
                    <a:bodyPr/>
                    <a:lstStyle/>
                    <a:p>
                      <a:pPr marL="0" indent="0" algn="l">
                        <a:buFont typeface="Arial" panose="020B0604020202020204" pitchFamily="34" charset="0"/>
                        <a:buNone/>
                      </a:pPr>
                      <a:endParaRPr lang="en-CA" sz="1600" kern="1200" baseline="0" dirty="0">
                        <a:solidFill>
                          <a:schemeClr val="accent5"/>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600" kern="1200" baseline="0" dirty="0">
                        <a:solidFill>
                          <a:schemeClr val="accent4">
                            <a:lumMod val="75000"/>
                          </a:schemeClr>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600" kern="1200" baseline="0" dirty="0">
                        <a:solidFill>
                          <a:schemeClr val="accent4"/>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6769688"/>
                  </a:ext>
                </a:extLst>
              </a:tr>
              <a:tr h="549261">
                <a:tc>
                  <a:txBody>
                    <a:bodyPr/>
                    <a:lstStyle/>
                    <a:p>
                      <a:pPr marL="0" indent="0" algn="l">
                        <a:buFont typeface="Arial" panose="020B0604020202020204" pitchFamily="34" charset="0"/>
                        <a:buNone/>
                      </a:pPr>
                      <a:endParaRPr lang="en-CA" sz="1600" kern="1200" baseline="0" dirty="0">
                        <a:solidFill>
                          <a:schemeClr val="accent5"/>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600" kern="1200" baseline="0" dirty="0">
                        <a:solidFill>
                          <a:schemeClr val="accent4">
                            <a:lumMod val="75000"/>
                          </a:schemeClr>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600" kern="1200" baseline="0" dirty="0">
                        <a:solidFill>
                          <a:schemeClr val="accent4"/>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7109507"/>
                  </a:ext>
                </a:extLst>
              </a:tr>
              <a:tr h="355150">
                <a:tc>
                  <a:txBody>
                    <a:bodyPr/>
                    <a:lstStyle/>
                    <a:p>
                      <a:pPr marL="0" indent="0" algn="l">
                        <a:buFont typeface="Arial" panose="020B0604020202020204" pitchFamily="34" charset="0"/>
                        <a:buNone/>
                      </a:pPr>
                      <a:endParaRPr lang="en-CA" sz="1600" kern="1200" baseline="0" dirty="0">
                        <a:solidFill>
                          <a:schemeClr val="accent5"/>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600" kern="1200" baseline="0" dirty="0">
                        <a:solidFill>
                          <a:schemeClr val="accent4">
                            <a:lumMod val="75000"/>
                          </a:schemeClr>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600" kern="1200" baseline="0" dirty="0">
                        <a:solidFill>
                          <a:schemeClr val="accent4"/>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31642359"/>
                  </a:ext>
                </a:extLst>
              </a:tr>
              <a:tr h="355150">
                <a:tc>
                  <a:txBody>
                    <a:bodyPr/>
                    <a:lstStyle/>
                    <a:p>
                      <a:pPr marL="0" indent="0" algn="l">
                        <a:buFont typeface="Arial" panose="020B0604020202020204" pitchFamily="34" charset="0"/>
                        <a:buNone/>
                      </a:pPr>
                      <a:endParaRPr lang="en-CA" sz="1600" kern="1200" baseline="0" dirty="0">
                        <a:solidFill>
                          <a:schemeClr val="accent5"/>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600" kern="1200" baseline="0" dirty="0">
                        <a:solidFill>
                          <a:schemeClr val="accent4">
                            <a:lumMod val="75000"/>
                          </a:schemeClr>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600" kern="1200" baseline="0" dirty="0">
                        <a:solidFill>
                          <a:schemeClr val="accent4"/>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5009682"/>
                  </a:ext>
                </a:extLst>
              </a:tr>
              <a:tr h="549261">
                <a:tc>
                  <a:txBody>
                    <a:bodyPr/>
                    <a:lstStyle/>
                    <a:p>
                      <a:pPr marL="0" indent="0" algn="l">
                        <a:buFont typeface="Arial" panose="020B0604020202020204" pitchFamily="34" charset="0"/>
                        <a:buNone/>
                      </a:pPr>
                      <a:endParaRPr lang="en-CA" sz="1600" kern="1200" baseline="0" dirty="0">
                        <a:solidFill>
                          <a:schemeClr val="accent5"/>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600" kern="1200" baseline="0" dirty="0">
                        <a:solidFill>
                          <a:schemeClr val="accent4">
                            <a:lumMod val="75000"/>
                          </a:schemeClr>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600" kern="1200" baseline="0" dirty="0">
                        <a:solidFill>
                          <a:schemeClr val="accent4"/>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13146966"/>
                  </a:ext>
                </a:extLst>
              </a:tr>
              <a:tr h="388453">
                <a:tc>
                  <a:txBody>
                    <a:bodyPr/>
                    <a:lstStyle/>
                    <a:p>
                      <a:pPr marL="0" indent="0" algn="l">
                        <a:buFont typeface="Arial" panose="020B0604020202020204" pitchFamily="34" charset="0"/>
                        <a:buNone/>
                      </a:pPr>
                      <a:endParaRPr lang="en-CA" sz="1600" kern="1200" baseline="0" dirty="0">
                        <a:solidFill>
                          <a:schemeClr val="accent5"/>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600" kern="1200" baseline="0" dirty="0">
                        <a:solidFill>
                          <a:schemeClr val="accent4">
                            <a:lumMod val="75000"/>
                          </a:schemeClr>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600" kern="1200" baseline="0" dirty="0">
                        <a:solidFill>
                          <a:schemeClr val="accent4"/>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0779833"/>
                  </a:ext>
                </a:extLst>
              </a:tr>
              <a:tr h="355150">
                <a:tc>
                  <a:txBody>
                    <a:bodyPr/>
                    <a:lstStyle/>
                    <a:p>
                      <a:pPr marL="0" indent="0" algn="l">
                        <a:buFont typeface="Arial" panose="020B0604020202020204" pitchFamily="34" charset="0"/>
                        <a:buNone/>
                      </a:pPr>
                      <a:endParaRPr lang="en-CA" sz="1600" kern="1200" baseline="0" dirty="0">
                        <a:solidFill>
                          <a:schemeClr val="accent5"/>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600" kern="1200" baseline="0" dirty="0">
                        <a:solidFill>
                          <a:schemeClr val="accent4">
                            <a:lumMod val="75000"/>
                          </a:schemeClr>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600" kern="1200" baseline="0" dirty="0">
                        <a:solidFill>
                          <a:schemeClr val="accent4"/>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86926362"/>
                  </a:ext>
                </a:extLst>
              </a:tr>
              <a:tr h="355150">
                <a:tc>
                  <a:txBody>
                    <a:bodyPr/>
                    <a:lstStyle/>
                    <a:p>
                      <a:pPr marL="0" indent="0" algn="l">
                        <a:buFont typeface="Arial" panose="020B0604020202020204" pitchFamily="34" charset="0"/>
                        <a:buNone/>
                      </a:pPr>
                      <a:endParaRPr lang="en-CA" sz="1600" kern="1200" baseline="0" dirty="0">
                        <a:solidFill>
                          <a:schemeClr val="accent5"/>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600" kern="1200" baseline="0" dirty="0">
                        <a:solidFill>
                          <a:schemeClr val="accent4">
                            <a:lumMod val="75000"/>
                          </a:schemeClr>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600" kern="1200" baseline="0" dirty="0">
                        <a:solidFill>
                          <a:schemeClr val="accent4"/>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2829072"/>
                  </a:ext>
                </a:extLst>
              </a:tr>
            </a:tbl>
          </a:graphicData>
        </a:graphic>
      </p:graphicFrame>
      <p:pic>
        <p:nvPicPr>
          <p:cNvPr id="2" name="Picture 1" descr="A close up of a green traffic light&#10;&#10;Description automatically generated">
            <a:extLst>
              <a:ext uri="{FF2B5EF4-FFF2-40B4-BE49-F238E27FC236}">
                <a16:creationId xmlns:a16="http://schemas.microsoft.com/office/drawing/2014/main" id="{FC8668F2-F627-8FC8-7D68-2174E5A639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672286" y="185535"/>
            <a:ext cx="470019" cy="1130189"/>
          </a:xfrm>
          <a:prstGeom prst="rect">
            <a:avLst/>
          </a:prstGeom>
        </p:spPr>
      </p:pic>
    </p:spTree>
    <p:extLst>
      <p:ext uri="{BB962C8B-B14F-4D97-AF65-F5344CB8AC3E}">
        <p14:creationId xmlns:p14="http://schemas.microsoft.com/office/powerpoint/2010/main" val="2770608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C6A71DD-A08E-409B-A860-D2E7E9F40825}"/>
              </a:ext>
            </a:extLst>
          </p:cNvPr>
          <p:cNvPicPr>
            <a:picLocks noChangeAspect="1"/>
          </p:cNvPicPr>
          <p:nvPr/>
        </p:nvPicPr>
        <p:blipFill>
          <a:blip r:embed="rId2"/>
          <a:stretch>
            <a:fillRect/>
          </a:stretch>
        </p:blipFill>
        <p:spPr>
          <a:xfrm>
            <a:off x="3287331" y="0"/>
            <a:ext cx="8906257" cy="6858000"/>
          </a:xfrm>
          <a:prstGeom prst="rect">
            <a:avLst/>
          </a:prstGeom>
        </p:spPr>
      </p:pic>
      <p:sp>
        <p:nvSpPr>
          <p:cNvPr id="16" name="Title 15">
            <a:extLst>
              <a:ext uri="{FF2B5EF4-FFF2-40B4-BE49-F238E27FC236}">
                <a16:creationId xmlns:a16="http://schemas.microsoft.com/office/drawing/2014/main" id="{86EDBCB7-4BDF-4545-B0A8-1B2792D0661E}"/>
              </a:ext>
            </a:extLst>
          </p:cNvPr>
          <p:cNvSpPr>
            <a:spLocks noGrp="1"/>
          </p:cNvSpPr>
          <p:nvPr>
            <p:ph type="title"/>
          </p:nvPr>
        </p:nvSpPr>
        <p:spPr/>
        <p:txBody>
          <a:bodyPr/>
          <a:lstStyle/>
          <a:p>
            <a:r>
              <a:rPr lang="en-CA" dirty="0"/>
              <a:t>Objective of this session</a:t>
            </a:r>
          </a:p>
        </p:txBody>
      </p:sp>
      <p:sp>
        <p:nvSpPr>
          <p:cNvPr id="17" name="Text Placeholder 16">
            <a:extLst>
              <a:ext uri="{FF2B5EF4-FFF2-40B4-BE49-F238E27FC236}">
                <a16:creationId xmlns:a16="http://schemas.microsoft.com/office/drawing/2014/main" id="{AE08E7E5-23BF-4215-B184-5958DFF8142E}"/>
              </a:ext>
            </a:extLst>
          </p:cNvPr>
          <p:cNvSpPr>
            <a:spLocks noGrp="1"/>
          </p:cNvSpPr>
          <p:nvPr>
            <p:ph type="body" sz="quarter" idx="12"/>
          </p:nvPr>
        </p:nvSpPr>
        <p:spPr/>
        <p:txBody>
          <a:bodyPr numCol="1"/>
          <a:lstStyle/>
          <a:p>
            <a:pPr algn="ctr"/>
            <a:r>
              <a:rPr lang="en-US" sz="4000" dirty="0"/>
              <a:t>To develop a common understanding and foundation for product management so as leaders </a:t>
            </a:r>
            <a:br>
              <a:rPr lang="en-US" sz="4000" dirty="0"/>
            </a:br>
            <a:r>
              <a:rPr lang="en-US" sz="4000" dirty="0"/>
              <a:t>we better understand how to lead product owners, product managers, and their teams. </a:t>
            </a:r>
          </a:p>
        </p:txBody>
      </p:sp>
    </p:spTree>
    <p:extLst>
      <p:ext uri="{BB962C8B-B14F-4D97-AF65-F5344CB8AC3E}">
        <p14:creationId xmlns:p14="http://schemas.microsoft.com/office/powerpoint/2010/main" val="15529756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3A7BF6-E50D-42A3-A507-996FFC2CF640}"/>
              </a:ext>
            </a:extLst>
          </p:cNvPr>
          <p:cNvSpPr>
            <a:spLocks noGrp="1"/>
          </p:cNvSpPr>
          <p:nvPr>
            <p:ph type="title"/>
          </p:nvPr>
        </p:nvSpPr>
        <p:spPr/>
        <p:txBody>
          <a:bodyPr/>
          <a:lstStyle/>
          <a:p>
            <a:r>
              <a:rPr lang="en-US" dirty="0"/>
              <a:t>Use CLAIM to guide your journey </a:t>
            </a:r>
            <a:endParaRPr lang="en-CA" dirty="0"/>
          </a:p>
        </p:txBody>
      </p:sp>
      <p:sp>
        <p:nvSpPr>
          <p:cNvPr id="14" name="Rounded Rectangle 2">
            <a:extLst>
              <a:ext uri="{FF2B5EF4-FFF2-40B4-BE49-F238E27FC236}">
                <a16:creationId xmlns:a16="http://schemas.microsoft.com/office/drawing/2014/main" id="{FA39E1E0-C535-468D-A1E1-F98ACF03F5BB}"/>
              </a:ext>
            </a:extLst>
          </p:cNvPr>
          <p:cNvSpPr/>
          <p:nvPr/>
        </p:nvSpPr>
        <p:spPr>
          <a:xfrm>
            <a:off x="508653" y="1320093"/>
            <a:ext cx="3924000" cy="1260000"/>
          </a:xfrm>
          <a:prstGeom prst="roundRect">
            <a:avLst/>
          </a:prstGeom>
        </p:spPr>
        <p:style>
          <a:lnRef idx="2">
            <a:schemeClr val="accent1"/>
          </a:lnRef>
          <a:fillRef idx="1">
            <a:schemeClr val="lt1"/>
          </a:fillRef>
          <a:effectRef idx="0">
            <a:schemeClr val="accent1"/>
          </a:effectRef>
          <a:fontRef idx="minor">
            <a:schemeClr val="dk1"/>
          </a:fontRef>
        </p:style>
        <p:txBody>
          <a:bodyPr lIns="72000" tIns="72000" rIns="72000" bIns="72000" rtlCol="0" anchor="ctr"/>
          <a:lstStyle/>
          <a:p>
            <a:pPr marL="180000" algn="ctr"/>
            <a:r>
              <a:rPr lang="en-US" sz="1600" dirty="0">
                <a:latin typeface="Roboto Condensed Light" panose="02000000000000000000" pitchFamily="2" charset="0"/>
                <a:ea typeface="Roboto Condensed Light" panose="02000000000000000000" pitchFamily="2" charset="0"/>
              </a:rPr>
              <a:t>Value is best created by self-managing teams who deliver in frequent, short increments supported by leaders who coach them through challenges.</a:t>
            </a:r>
          </a:p>
        </p:txBody>
      </p:sp>
      <p:sp>
        <p:nvSpPr>
          <p:cNvPr id="15" name="Rounded Rectangle 3">
            <a:extLst>
              <a:ext uri="{FF2B5EF4-FFF2-40B4-BE49-F238E27FC236}">
                <a16:creationId xmlns:a16="http://schemas.microsoft.com/office/drawing/2014/main" id="{5A715076-38D6-4553-9E27-6B4C6F62302D}"/>
              </a:ext>
            </a:extLst>
          </p:cNvPr>
          <p:cNvSpPr/>
          <p:nvPr/>
        </p:nvSpPr>
        <p:spPr>
          <a:xfrm>
            <a:off x="204390" y="3804010"/>
            <a:ext cx="3924000" cy="1260000"/>
          </a:xfrm>
          <a:prstGeom prst="roundRect">
            <a:avLst/>
          </a:prstGeom>
        </p:spPr>
        <p:style>
          <a:lnRef idx="2">
            <a:schemeClr val="accent1"/>
          </a:lnRef>
          <a:fillRef idx="1">
            <a:schemeClr val="lt1"/>
          </a:fillRef>
          <a:effectRef idx="0">
            <a:schemeClr val="accent1"/>
          </a:effectRef>
          <a:fontRef idx="minor">
            <a:schemeClr val="dk1"/>
          </a:fontRef>
        </p:style>
        <p:txBody>
          <a:bodyPr lIns="72000" tIns="72000" rIns="72000" bIns="72000" rtlCol="0" anchor="ctr"/>
          <a:lstStyle/>
          <a:p>
            <a:pPr marL="180000" algn="ctr"/>
            <a:r>
              <a:rPr lang="en-US" sz="1600" dirty="0">
                <a:latin typeface="Roboto Condensed Light" panose="02000000000000000000" pitchFamily="2" charset="0"/>
                <a:ea typeface="Roboto Condensed Light" panose="02000000000000000000" pitchFamily="2" charset="0"/>
              </a:rPr>
              <a:t>Successful implementations require the disciplined use of metrics that support developing better teams.</a:t>
            </a:r>
          </a:p>
        </p:txBody>
      </p:sp>
      <p:sp>
        <p:nvSpPr>
          <p:cNvPr id="16" name="Rounded Rectangle 4">
            <a:extLst>
              <a:ext uri="{FF2B5EF4-FFF2-40B4-BE49-F238E27FC236}">
                <a16:creationId xmlns:a16="http://schemas.microsoft.com/office/drawing/2014/main" id="{797D99B9-655D-4B62-921C-313FDA5D5BC5}"/>
              </a:ext>
            </a:extLst>
          </p:cNvPr>
          <p:cNvSpPr/>
          <p:nvPr/>
        </p:nvSpPr>
        <p:spPr>
          <a:xfrm>
            <a:off x="4134794" y="5540175"/>
            <a:ext cx="3924000" cy="1260000"/>
          </a:xfrm>
          <a:prstGeom prst="roundRect">
            <a:avLst/>
          </a:prstGeom>
        </p:spPr>
        <p:style>
          <a:lnRef idx="2">
            <a:schemeClr val="accent1"/>
          </a:lnRef>
          <a:fillRef idx="1">
            <a:schemeClr val="lt1"/>
          </a:fillRef>
          <a:effectRef idx="0">
            <a:schemeClr val="accent1"/>
          </a:effectRef>
          <a:fontRef idx="minor">
            <a:schemeClr val="dk1"/>
          </a:fontRef>
        </p:style>
        <p:txBody>
          <a:bodyPr lIns="72000" tIns="72000" rIns="72000" bIns="72000" rtlCol="0" anchor="ctr"/>
          <a:lstStyle/>
          <a:p>
            <a:pPr marL="180000" algn="ctr"/>
            <a:r>
              <a:rPr lang="en-US" sz="1600" dirty="0">
                <a:latin typeface="Roboto Condensed Light" panose="02000000000000000000" pitchFamily="2" charset="0"/>
                <a:ea typeface="Roboto Condensed Light" panose="02000000000000000000" pitchFamily="2" charset="0"/>
              </a:rPr>
              <a:t>Self-organizing teams that cross business, delivery, and operations are essential to gain the full benefits of product-centric delivery.</a:t>
            </a:r>
          </a:p>
        </p:txBody>
      </p:sp>
      <p:sp>
        <p:nvSpPr>
          <p:cNvPr id="17" name="Rounded Rectangle 5">
            <a:extLst>
              <a:ext uri="{FF2B5EF4-FFF2-40B4-BE49-F238E27FC236}">
                <a16:creationId xmlns:a16="http://schemas.microsoft.com/office/drawing/2014/main" id="{5864DA1D-CA0F-4510-9010-69966CB9952D}"/>
              </a:ext>
            </a:extLst>
          </p:cNvPr>
          <p:cNvSpPr/>
          <p:nvPr/>
        </p:nvSpPr>
        <p:spPr>
          <a:xfrm>
            <a:off x="8065199" y="3804010"/>
            <a:ext cx="3924000" cy="1260000"/>
          </a:xfrm>
          <a:prstGeom prst="roundRect">
            <a:avLst/>
          </a:prstGeom>
        </p:spPr>
        <p:style>
          <a:lnRef idx="2">
            <a:schemeClr val="accent1"/>
          </a:lnRef>
          <a:fillRef idx="1">
            <a:schemeClr val="lt1"/>
          </a:fillRef>
          <a:effectRef idx="0">
            <a:schemeClr val="accent1"/>
          </a:effectRef>
          <a:fontRef idx="minor">
            <a:schemeClr val="dk1"/>
          </a:fontRef>
        </p:style>
        <p:txBody>
          <a:bodyPr lIns="72000" tIns="72000" rIns="72000" bIns="72000" rtlCol="0" anchor="ctr"/>
          <a:lstStyle/>
          <a:p>
            <a:pPr marL="180975" lvl="1" algn="ctr"/>
            <a:r>
              <a:rPr lang="en-US" sz="1600" dirty="0">
                <a:latin typeface="Roboto Condensed Light" panose="02000000000000000000" pitchFamily="2" charset="0"/>
                <a:ea typeface="Roboto Condensed Light" panose="02000000000000000000" pitchFamily="2" charset="0"/>
              </a:rPr>
              <a:t>Product management, Agile, and DevOps have inspired SDLC tools that have become a key part of delivery practices and work management.</a:t>
            </a:r>
          </a:p>
        </p:txBody>
      </p:sp>
      <p:sp>
        <p:nvSpPr>
          <p:cNvPr id="18" name="Rounded Rectangle 6">
            <a:extLst>
              <a:ext uri="{FF2B5EF4-FFF2-40B4-BE49-F238E27FC236}">
                <a16:creationId xmlns:a16="http://schemas.microsoft.com/office/drawing/2014/main" id="{03399DEC-F237-4012-AE59-1E2B650D5F32}"/>
              </a:ext>
            </a:extLst>
          </p:cNvPr>
          <p:cNvSpPr/>
          <p:nvPr/>
        </p:nvSpPr>
        <p:spPr>
          <a:xfrm>
            <a:off x="7760936" y="1332624"/>
            <a:ext cx="4078545" cy="1260000"/>
          </a:xfrm>
          <a:prstGeom prst="roundRect">
            <a:avLst/>
          </a:prstGeom>
        </p:spPr>
        <p:style>
          <a:lnRef idx="2">
            <a:schemeClr val="accent1"/>
          </a:lnRef>
          <a:fillRef idx="1">
            <a:schemeClr val="lt1"/>
          </a:fillRef>
          <a:effectRef idx="0">
            <a:schemeClr val="accent1"/>
          </a:effectRef>
          <a:fontRef idx="minor">
            <a:schemeClr val="dk1"/>
          </a:fontRef>
        </p:style>
        <p:txBody>
          <a:bodyPr lIns="72000" tIns="72000" rIns="72000" bIns="72000" rtlCol="0" anchor="ctr"/>
          <a:lstStyle/>
          <a:p>
            <a:pPr marL="180000" algn="ctr"/>
            <a:r>
              <a:rPr lang="en-US" sz="1600" dirty="0">
                <a:latin typeface="Roboto Condensed Light" panose="02000000000000000000" pitchFamily="2" charset="0"/>
                <a:ea typeface="Roboto Condensed Light" panose="02000000000000000000" pitchFamily="2" charset="0"/>
              </a:rPr>
              <a:t>Product-centric delivery and Agile are a radical change in how people work and think. Structured, facilitated learning is required throughout the transformation to help leaders and practitioners make the shift.</a:t>
            </a:r>
          </a:p>
        </p:txBody>
      </p:sp>
      <p:cxnSp>
        <p:nvCxnSpPr>
          <p:cNvPr id="19" name="Straight Connector 18">
            <a:extLst>
              <a:ext uri="{FF2B5EF4-FFF2-40B4-BE49-F238E27FC236}">
                <a16:creationId xmlns:a16="http://schemas.microsoft.com/office/drawing/2014/main" id="{1CFA6DA5-991B-4E17-A4DF-20A49FA05FE4}"/>
              </a:ext>
            </a:extLst>
          </p:cNvPr>
          <p:cNvCxnSpPr/>
          <p:nvPr/>
        </p:nvCxnSpPr>
        <p:spPr>
          <a:xfrm>
            <a:off x="1150702" y="4914778"/>
            <a:ext cx="8876497" cy="0"/>
          </a:xfrm>
          <a:prstGeom prst="line">
            <a:avLst/>
          </a:prstGeom>
          <a:ln>
            <a:solidFill>
              <a:schemeClr val="bg1">
                <a:alpha val="21000"/>
              </a:schemeClr>
            </a:solidFill>
          </a:ln>
        </p:spPr>
        <p:style>
          <a:lnRef idx="1">
            <a:schemeClr val="accent1"/>
          </a:lnRef>
          <a:fillRef idx="0">
            <a:schemeClr val="accent1"/>
          </a:fillRef>
          <a:effectRef idx="0">
            <a:schemeClr val="accent1"/>
          </a:effectRef>
          <a:fontRef idx="minor">
            <a:schemeClr val="tx1"/>
          </a:fontRef>
        </p:style>
      </p:cxnSp>
      <p:graphicFrame>
        <p:nvGraphicFramePr>
          <p:cNvPr id="20" name="Diagram 19">
            <a:extLst>
              <a:ext uri="{FF2B5EF4-FFF2-40B4-BE49-F238E27FC236}">
                <a16:creationId xmlns:a16="http://schemas.microsoft.com/office/drawing/2014/main" id="{8CFD58B7-25CA-4107-93E2-AAE0B7A2C29D}"/>
              </a:ext>
            </a:extLst>
          </p:cNvPr>
          <p:cNvGraphicFramePr/>
          <p:nvPr>
            <p:extLst>
              <p:ext uri="{D42A27DB-BD31-4B8C-83A1-F6EECF244321}">
                <p14:modId xmlns:p14="http://schemas.microsoft.com/office/powerpoint/2010/main" val="233335689"/>
              </p:ext>
            </p:extLst>
          </p:nvPr>
        </p:nvGraphicFramePr>
        <p:xfrm>
          <a:off x="2920461" y="1505407"/>
          <a:ext cx="6352667" cy="41621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613677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D63047-6D0F-4E78-B4D1-E115929076A0}"/>
              </a:ext>
            </a:extLst>
          </p:cNvPr>
          <p:cNvSpPr>
            <a:spLocks noGrp="1"/>
          </p:cNvSpPr>
          <p:nvPr>
            <p:ph type="title"/>
          </p:nvPr>
        </p:nvSpPr>
        <p:spPr/>
        <p:txBody>
          <a:bodyPr/>
          <a:lstStyle/>
          <a:p>
            <a:r>
              <a:rPr lang="en-US" dirty="0"/>
              <a:t>Communicate reasons for changes and how they will be implemented</a:t>
            </a:r>
            <a:endParaRPr lang="en-CA" dirty="0"/>
          </a:p>
        </p:txBody>
      </p:sp>
      <p:sp>
        <p:nvSpPr>
          <p:cNvPr id="19" name="Text Placeholder 3">
            <a:extLst>
              <a:ext uri="{FF2B5EF4-FFF2-40B4-BE49-F238E27FC236}">
                <a16:creationId xmlns:a16="http://schemas.microsoft.com/office/drawing/2014/main" id="{264DFFC1-1FF2-4555-9973-2ADB76439987}"/>
              </a:ext>
            </a:extLst>
          </p:cNvPr>
          <p:cNvSpPr txBox="1">
            <a:spLocks/>
          </p:cNvSpPr>
          <p:nvPr/>
        </p:nvSpPr>
        <p:spPr bwMode="auto">
          <a:xfrm>
            <a:off x="4889453" y="1756043"/>
            <a:ext cx="6367638" cy="427665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80975" indent="-180975" algn="l" rtl="0" eaLnBrk="1" fontAlgn="base" hangingPunct="1">
              <a:spcBef>
                <a:spcPct val="20000"/>
              </a:spcBef>
              <a:spcAft>
                <a:spcPct val="0"/>
              </a:spcAft>
              <a:buClr>
                <a:schemeClr val="tx1"/>
              </a:buClr>
              <a:buSzPct val="120000"/>
              <a:buFont typeface="Arial" pitchFamily="34" charset="0"/>
              <a:buChar char="•"/>
              <a:defRPr sz="1400" kern="1200">
                <a:solidFill>
                  <a:schemeClr val="tx1"/>
                </a:solidFill>
                <a:latin typeface="+mn-lt"/>
                <a:ea typeface="+mn-ea"/>
                <a:cs typeface="+mn-cs"/>
              </a:defRPr>
            </a:lvl1pPr>
            <a:lvl2pPr marL="361950" indent="-180975" algn="l" rtl="0" eaLnBrk="1" fontAlgn="base" hangingPunct="1">
              <a:spcBef>
                <a:spcPct val="20000"/>
              </a:spcBef>
              <a:spcAft>
                <a:spcPct val="0"/>
              </a:spcAft>
              <a:buClr>
                <a:schemeClr val="tx1"/>
              </a:buClr>
              <a:buSzPct val="150000"/>
              <a:buFont typeface="Arial" pitchFamily="34" charset="0"/>
              <a:buChar char="◦"/>
              <a:defRPr sz="1400" kern="1200">
                <a:solidFill>
                  <a:schemeClr val="tx1"/>
                </a:solidFill>
                <a:latin typeface="+mn-lt"/>
                <a:ea typeface="+mn-ea"/>
                <a:cs typeface="+mn-cs"/>
              </a:defRPr>
            </a:lvl2pPr>
            <a:lvl3pPr marL="542925" indent="-180975" algn="l" rtl="0" eaLnBrk="1" fontAlgn="base" hangingPunct="1">
              <a:spcBef>
                <a:spcPct val="20000"/>
              </a:spcBef>
              <a:spcAft>
                <a:spcPct val="0"/>
              </a:spcAft>
              <a:buClr>
                <a:schemeClr val="tx1"/>
              </a:buClr>
              <a:buFont typeface="Arial" pitchFamily="34" charset="0"/>
              <a:buChar char="–"/>
              <a:defRPr sz="1400" kern="1200">
                <a:solidFill>
                  <a:schemeClr val="tx1"/>
                </a:solidFill>
                <a:latin typeface="+mn-lt"/>
                <a:ea typeface="+mn-ea"/>
                <a:cs typeface="+mn-cs"/>
              </a:defRPr>
            </a:lvl3pPr>
            <a:lvl4pPr marL="714375" indent="-171450" algn="l" rtl="0" eaLnBrk="1" fontAlgn="base" hangingPunct="1">
              <a:spcBef>
                <a:spcPct val="20000"/>
              </a:spcBef>
              <a:spcAft>
                <a:spcPct val="0"/>
              </a:spcAft>
              <a:buClr>
                <a:schemeClr val="tx1"/>
              </a:buClr>
              <a:buFont typeface="Wingdings" pitchFamily="2" charset="2"/>
              <a:buChar char="§"/>
              <a:defRPr sz="14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ct val="0"/>
              </a:spcAft>
              <a:buClr>
                <a:srgbClr val="333333"/>
              </a:buClr>
              <a:buSzPct val="120000"/>
              <a:buFont typeface="Arial" pitchFamily="34" charset="0"/>
              <a:buNone/>
              <a:tabLst/>
              <a:defRPr/>
            </a:pPr>
            <a:r>
              <a:rPr kumimoji="0" lang="en-CA" sz="1800" b="0" i="0" u="none" strike="noStrike" kern="120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rPr>
              <a:t>Leaders of successful change spend considerable time developing a powerful change message; that is, a compelling narrative that articulates the desired end state, and that makes the change concrete and meaningful to staff. </a:t>
            </a:r>
          </a:p>
          <a:p>
            <a:pPr marL="0" marR="0" lvl="0" indent="0" algn="l" defTabSz="914400" rtl="0" eaLnBrk="1" fontAlgn="base" latinLnBrk="0" hangingPunct="1">
              <a:lnSpc>
                <a:spcPct val="100000"/>
              </a:lnSpc>
              <a:spcBef>
                <a:spcPts val="0"/>
              </a:spcBef>
              <a:spcAft>
                <a:spcPts val="0"/>
              </a:spcAft>
              <a:buClr>
                <a:srgbClr val="333333"/>
              </a:buClr>
              <a:buSzPct val="120000"/>
              <a:buFont typeface="Arial" pitchFamily="34" charset="0"/>
              <a:buNone/>
              <a:tabLst/>
              <a:defRPr/>
            </a:pPr>
            <a:endParaRPr kumimoji="0" lang="en-CA" sz="1800" b="0" i="0" u="none" strike="noStrike" kern="120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endParaRPr>
          </a:p>
          <a:p>
            <a:pPr marL="0" marR="0" lvl="0" indent="0" algn="l" defTabSz="914400" rtl="0" eaLnBrk="1" fontAlgn="base" latinLnBrk="0" hangingPunct="1">
              <a:lnSpc>
                <a:spcPct val="100000"/>
              </a:lnSpc>
              <a:spcBef>
                <a:spcPts val="0"/>
              </a:spcBef>
              <a:spcAft>
                <a:spcPts val="0"/>
              </a:spcAft>
              <a:buClr>
                <a:srgbClr val="333333"/>
              </a:buClr>
              <a:buSzPct val="120000"/>
              <a:buFont typeface="Arial" pitchFamily="34" charset="0"/>
              <a:buNone/>
              <a:tabLst/>
              <a:defRPr/>
            </a:pPr>
            <a:r>
              <a:rPr kumimoji="0" lang="en-CA" sz="1800" b="1" i="0" u="none" strike="noStrike" kern="120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rPr>
              <a:t>The organizational change message should:</a:t>
            </a:r>
          </a:p>
          <a:p>
            <a:pPr marL="180975" marR="0" lvl="0" indent="-180975" algn="l" defTabSz="914400" rtl="0" eaLnBrk="1" fontAlgn="t" latinLnBrk="0" hangingPunct="1">
              <a:lnSpc>
                <a:spcPct val="100000"/>
              </a:lnSpc>
              <a:spcBef>
                <a:spcPct val="20000"/>
              </a:spcBef>
              <a:spcAft>
                <a:spcPct val="0"/>
              </a:spcAft>
              <a:buClr>
                <a:srgbClr val="333333"/>
              </a:buClr>
              <a:buSzPct val="120000"/>
              <a:buFont typeface="Arial" pitchFamily="34" charset="0"/>
              <a:buChar char="•"/>
              <a:tabLst/>
              <a:defRPr/>
            </a:pPr>
            <a:r>
              <a:rPr kumimoji="0" lang="en-CA" sz="1800" b="0" i="0" u="none" strike="noStrike" kern="120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rPr>
              <a:t>Explain why the change is needed.</a:t>
            </a:r>
          </a:p>
          <a:p>
            <a:pPr marL="180975" marR="0" lvl="0" indent="-180975" algn="l" defTabSz="914400" rtl="0" eaLnBrk="1" fontAlgn="t" latinLnBrk="0" hangingPunct="1">
              <a:lnSpc>
                <a:spcPct val="100000"/>
              </a:lnSpc>
              <a:spcBef>
                <a:spcPct val="20000"/>
              </a:spcBef>
              <a:spcAft>
                <a:spcPct val="0"/>
              </a:spcAft>
              <a:buClr>
                <a:srgbClr val="333333"/>
              </a:buClr>
              <a:buSzPct val="120000"/>
              <a:buFont typeface="Arial" pitchFamily="34" charset="0"/>
              <a:buChar char="•"/>
              <a:tabLst/>
              <a:defRPr/>
            </a:pPr>
            <a:r>
              <a:rPr kumimoji="0" lang="en-CA" sz="1800" b="0" i="0" u="none" strike="noStrike" kern="120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rPr>
              <a:t>Summarize what will stay the same.</a:t>
            </a:r>
          </a:p>
          <a:p>
            <a:pPr marL="180975" marR="0" lvl="0" indent="-180975" algn="l" defTabSz="914400" rtl="0" eaLnBrk="1" fontAlgn="t" latinLnBrk="0" hangingPunct="1">
              <a:lnSpc>
                <a:spcPct val="100000"/>
              </a:lnSpc>
              <a:spcBef>
                <a:spcPct val="20000"/>
              </a:spcBef>
              <a:spcAft>
                <a:spcPct val="0"/>
              </a:spcAft>
              <a:buClr>
                <a:srgbClr val="333333"/>
              </a:buClr>
              <a:buSzPct val="120000"/>
              <a:buFont typeface="Arial" pitchFamily="34" charset="0"/>
              <a:buChar char="•"/>
              <a:tabLst/>
              <a:defRPr/>
            </a:pPr>
            <a:r>
              <a:rPr kumimoji="0" lang="en-CA" sz="1800" b="0" i="0" u="none" strike="noStrike" kern="120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rPr>
              <a:t>Highlight what will be left behind.</a:t>
            </a:r>
          </a:p>
          <a:p>
            <a:pPr marL="180975" marR="0" lvl="0" indent="-180975" algn="l" defTabSz="914400" rtl="0" eaLnBrk="1" fontAlgn="t" latinLnBrk="0" hangingPunct="1">
              <a:lnSpc>
                <a:spcPct val="100000"/>
              </a:lnSpc>
              <a:spcBef>
                <a:spcPct val="20000"/>
              </a:spcBef>
              <a:spcAft>
                <a:spcPct val="0"/>
              </a:spcAft>
              <a:buClr>
                <a:srgbClr val="333333"/>
              </a:buClr>
              <a:buSzPct val="120000"/>
              <a:buFont typeface="Arial" pitchFamily="34" charset="0"/>
              <a:buChar char="•"/>
              <a:tabLst/>
              <a:defRPr/>
            </a:pPr>
            <a:r>
              <a:rPr kumimoji="0" lang="en-CA" sz="1800" b="0" i="0" u="none" strike="noStrike" kern="120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rPr>
              <a:t>Emphasize what is being changed.</a:t>
            </a:r>
          </a:p>
          <a:p>
            <a:pPr marL="180975" marR="0" lvl="0" indent="-180975" algn="l" defTabSz="914400" rtl="0" eaLnBrk="1" fontAlgn="t" latinLnBrk="0" hangingPunct="1">
              <a:lnSpc>
                <a:spcPct val="100000"/>
              </a:lnSpc>
              <a:spcBef>
                <a:spcPct val="20000"/>
              </a:spcBef>
              <a:spcAft>
                <a:spcPct val="0"/>
              </a:spcAft>
              <a:buClr>
                <a:srgbClr val="333333"/>
              </a:buClr>
              <a:buSzPct val="120000"/>
              <a:buFont typeface="Arial" pitchFamily="34" charset="0"/>
              <a:buChar char="•"/>
              <a:tabLst/>
              <a:defRPr/>
            </a:pPr>
            <a:r>
              <a:rPr kumimoji="0" lang="en-CA" sz="1800" b="0" i="0" u="none" strike="noStrike" kern="120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rPr>
              <a:t>Explain how change will be implemented.</a:t>
            </a:r>
          </a:p>
          <a:p>
            <a:pPr marL="180975" marR="0" lvl="0" indent="-180975" algn="l" defTabSz="914400" rtl="0" eaLnBrk="1" fontAlgn="t" latinLnBrk="0" hangingPunct="1">
              <a:lnSpc>
                <a:spcPct val="100000"/>
              </a:lnSpc>
              <a:spcBef>
                <a:spcPct val="20000"/>
              </a:spcBef>
              <a:spcAft>
                <a:spcPct val="0"/>
              </a:spcAft>
              <a:buClr>
                <a:srgbClr val="333333"/>
              </a:buClr>
              <a:buSzPct val="120000"/>
              <a:buFont typeface="Arial" pitchFamily="34" charset="0"/>
              <a:buChar char="•"/>
              <a:tabLst/>
              <a:defRPr/>
            </a:pPr>
            <a:r>
              <a:rPr kumimoji="0" lang="en-CA" sz="1800" b="0" i="0" u="none" strike="noStrike" kern="120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rPr>
              <a:t>Address how change will affect various roles in the organization.</a:t>
            </a:r>
          </a:p>
          <a:p>
            <a:pPr marL="180975" marR="0" lvl="0" indent="-180975" algn="l" defTabSz="914400" rtl="0" eaLnBrk="1" fontAlgn="t" latinLnBrk="0" hangingPunct="1">
              <a:lnSpc>
                <a:spcPct val="100000"/>
              </a:lnSpc>
              <a:spcBef>
                <a:spcPct val="20000"/>
              </a:spcBef>
              <a:spcAft>
                <a:spcPct val="0"/>
              </a:spcAft>
              <a:buClr>
                <a:srgbClr val="333333"/>
              </a:buClr>
              <a:buSzPct val="120000"/>
              <a:buFont typeface="Arial" pitchFamily="34" charset="0"/>
              <a:buChar char="•"/>
              <a:tabLst/>
              <a:defRPr/>
            </a:pPr>
            <a:r>
              <a:rPr kumimoji="0" lang="en-CA" sz="1800" b="0" i="0" u="none" strike="noStrike" kern="120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rPr>
              <a:t>Discuss the staff’s role in making the change successful.</a:t>
            </a:r>
          </a:p>
          <a:p>
            <a:pPr marL="0" marR="0" lvl="0" indent="0" algn="l" defTabSz="914400" rtl="0" eaLnBrk="1" fontAlgn="base" latinLnBrk="0" hangingPunct="1">
              <a:lnSpc>
                <a:spcPct val="100000"/>
              </a:lnSpc>
              <a:spcBef>
                <a:spcPts val="0"/>
              </a:spcBef>
              <a:spcAft>
                <a:spcPts val="0"/>
              </a:spcAft>
              <a:buClr>
                <a:srgbClr val="333333"/>
              </a:buClr>
              <a:buSzPct val="120000"/>
              <a:buFont typeface="Arial" pitchFamily="34" charset="0"/>
              <a:buNone/>
              <a:tabLst/>
              <a:defRPr/>
            </a:pPr>
            <a:endParaRPr kumimoji="0" lang="en-CA" sz="1800" b="0" i="0" u="none" strike="noStrike" kern="120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endParaRPr>
          </a:p>
        </p:txBody>
      </p:sp>
      <p:sp>
        <p:nvSpPr>
          <p:cNvPr id="21" name="Rectangle 20">
            <a:extLst>
              <a:ext uri="{FF2B5EF4-FFF2-40B4-BE49-F238E27FC236}">
                <a16:creationId xmlns:a16="http://schemas.microsoft.com/office/drawing/2014/main" id="{9986B230-89A4-49B6-88C7-26E5D16CE74E}"/>
              </a:ext>
            </a:extLst>
          </p:cNvPr>
          <p:cNvSpPr/>
          <p:nvPr/>
        </p:nvSpPr>
        <p:spPr>
          <a:xfrm>
            <a:off x="1859503" y="1432689"/>
            <a:ext cx="4333770" cy="4204445"/>
          </a:xfrm>
          <a:prstGeom prst="rect">
            <a:avLst/>
          </a:prstGeom>
          <a:noFill/>
          <a:ln w="12700" cap="flat" cmpd="sng" algn="ctr">
            <a:noFill/>
            <a:prstDash val="solid"/>
          </a:ln>
          <a:effectLst>
            <a:outerShdw blurRad="25400" dist="25400" dir="3600000" sx="98000" sy="98000" algn="ctr" rotWithShape="0">
              <a:srgbClr val="96B8D2"/>
            </a:outerShdw>
          </a:effectLst>
        </p:spPr>
        <p:txBody>
          <a:bodyPr rtlCol="0" anchor="t"/>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CA" sz="1400" b="0" i="0" u="none" strike="noStrike" kern="0" cap="none" spc="0" normalizeH="0" baseline="0" noProof="0" dirty="0">
              <a:ln>
                <a:noFill/>
              </a:ln>
              <a:solidFill>
                <a:srgbClr val="333333"/>
              </a:solidFill>
              <a:effectLst>
                <a:outerShdw blurRad="38100" dist="38100" dir="2700000" algn="tl">
                  <a:srgbClr val="000000">
                    <a:alpha val="43137"/>
                  </a:srgbClr>
                </a:outerShdw>
              </a:effectLst>
              <a:uLnTx/>
              <a:uFillTx/>
              <a:latin typeface="Roboto Condensed Light" panose="02000000000000000000" pitchFamily="2" charset="0"/>
              <a:ea typeface="+mn-ea"/>
              <a:cs typeface="+mn-cs"/>
            </a:endParaRPr>
          </a:p>
        </p:txBody>
      </p:sp>
      <p:grpSp>
        <p:nvGrpSpPr>
          <p:cNvPr id="31" name="Group 30">
            <a:extLst>
              <a:ext uri="{FF2B5EF4-FFF2-40B4-BE49-F238E27FC236}">
                <a16:creationId xmlns:a16="http://schemas.microsoft.com/office/drawing/2014/main" id="{37CE5379-F7FA-4806-BAB5-7D9D10F212BC}"/>
              </a:ext>
            </a:extLst>
          </p:cNvPr>
          <p:cNvGrpSpPr/>
          <p:nvPr/>
        </p:nvGrpSpPr>
        <p:grpSpPr>
          <a:xfrm>
            <a:off x="354106" y="1756043"/>
            <a:ext cx="4121828" cy="4889180"/>
            <a:chOff x="6332351" y="1420140"/>
            <a:chExt cx="4121828" cy="4889180"/>
          </a:xfrm>
        </p:grpSpPr>
        <p:sp>
          <p:nvSpPr>
            <p:cNvPr id="18" name="Rectangle 17">
              <a:extLst>
                <a:ext uri="{FF2B5EF4-FFF2-40B4-BE49-F238E27FC236}">
                  <a16:creationId xmlns:a16="http://schemas.microsoft.com/office/drawing/2014/main" id="{B1BF7BC0-AF82-4CC1-8F49-2C77A6D244C2}"/>
                </a:ext>
              </a:extLst>
            </p:cNvPr>
            <p:cNvSpPr/>
            <p:nvPr/>
          </p:nvSpPr>
          <p:spPr>
            <a:xfrm>
              <a:off x="6385229" y="1420140"/>
              <a:ext cx="4016072" cy="4889180"/>
            </a:xfrm>
            <a:prstGeom prst="rect">
              <a:avLst/>
            </a:prstGeom>
            <a:solidFill>
              <a:srgbClr val="FFFFFF">
                <a:lumMod val="95000"/>
              </a:srgbClr>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CA" sz="1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Roboto Condensed Light" panose="02000000000000000000" pitchFamily="2" charset="0"/>
                <a:ea typeface="+mn-ea"/>
                <a:cs typeface="+mn-cs"/>
              </a:endParaRPr>
            </a:p>
          </p:txBody>
        </p:sp>
        <p:sp>
          <p:nvSpPr>
            <p:cNvPr id="20" name="TextBox 19">
              <a:extLst>
                <a:ext uri="{FF2B5EF4-FFF2-40B4-BE49-F238E27FC236}">
                  <a16:creationId xmlns:a16="http://schemas.microsoft.com/office/drawing/2014/main" id="{D35337C4-43F1-4303-B839-73E5529D2BB8}"/>
                </a:ext>
              </a:extLst>
            </p:cNvPr>
            <p:cNvSpPr txBox="1"/>
            <p:nvPr/>
          </p:nvSpPr>
          <p:spPr>
            <a:xfrm>
              <a:off x="6332351" y="1494902"/>
              <a:ext cx="4121828" cy="338554"/>
            </a:xfrm>
            <a:prstGeom prst="rect">
              <a:avLst/>
            </a:prstGeom>
            <a:noFill/>
          </p:spPr>
          <p:txBody>
            <a:bodyPr wrap="square" rtlCol="0">
              <a:spAutoFit/>
            </a:bodyPr>
            <a:lstStyle/>
            <a:p>
              <a:pPr algn="ctr" defTabSz="914400" fontAlgn="base">
                <a:spcBef>
                  <a:spcPct val="0"/>
                </a:spcBef>
                <a:spcAft>
                  <a:spcPct val="0"/>
                </a:spcAft>
              </a:pPr>
              <a:r>
                <a:rPr lang="en-US" sz="1600" b="1" dirty="0">
                  <a:solidFill>
                    <a:srgbClr val="333333"/>
                  </a:solidFill>
                  <a:latin typeface="Roboto Condensed Light" panose="02000000000000000000" pitchFamily="2" charset="0"/>
                </a:rPr>
                <a:t>Five elements of communicating change</a:t>
              </a:r>
            </a:p>
          </p:txBody>
        </p:sp>
        <p:grpSp>
          <p:nvGrpSpPr>
            <p:cNvPr id="22" name="Group 1">
              <a:extLst>
                <a:ext uri="{FF2B5EF4-FFF2-40B4-BE49-F238E27FC236}">
                  <a16:creationId xmlns:a16="http://schemas.microsoft.com/office/drawing/2014/main" id="{D209279F-73B0-4E19-B65D-EBB06E65B38E}"/>
                </a:ext>
              </a:extLst>
            </p:cNvPr>
            <p:cNvGrpSpPr/>
            <p:nvPr/>
          </p:nvGrpSpPr>
          <p:grpSpPr>
            <a:xfrm>
              <a:off x="6485534" y="1832121"/>
              <a:ext cx="3820093" cy="4260946"/>
              <a:chOff x="4868846" y="1866156"/>
              <a:chExt cx="4176324" cy="4723796"/>
            </a:xfrm>
          </p:grpSpPr>
          <p:sp>
            <p:nvSpPr>
              <p:cNvPr id="23" name="Oval 4">
                <a:extLst>
                  <a:ext uri="{FF2B5EF4-FFF2-40B4-BE49-F238E27FC236}">
                    <a16:creationId xmlns:a16="http://schemas.microsoft.com/office/drawing/2014/main" id="{D9A22951-38F1-445D-A9BD-F2F9B2D3266B}"/>
                  </a:ext>
                </a:extLst>
              </p:cNvPr>
              <p:cNvSpPr/>
              <p:nvPr/>
            </p:nvSpPr>
            <p:spPr>
              <a:xfrm>
                <a:off x="5515179" y="2685410"/>
                <a:ext cx="2881387" cy="2880000"/>
              </a:xfrm>
              <a:prstGeom prst="ellipse">
                <a:avLst/>
              </a:prstGeom>
              <a:noFill/>
              <a:ln w="127000" cap="flat" cmpd="sng" algn="ctr">
                <a:solidFill>
                  <a:srgbClr val="29475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CA" sz="1000" b="0" i="0" u="none" strike="noStrike" kern="0" cap="none" spc="0" normalizeH="0" baseline="0" noProof="0" dirty="0">
                  <a:ln>
                    <a:noFill/>
                  </a:ln>
                  <a:solidFill>
                    <a:srgbClr val="FFFFFF"/>
                  </a:solidFill>
                  <a:effectLst/>
                  <a:uLnTx/>
                  <a:uFillTx/>
                  <a:latin typeface="Roboto Condensed Light" panose="02000000000000000000" pitchFamily="2" charset="0"/>
                </a:endParaRPr>
              </a:p>
            </p:txBody>
          </p:sp>
          <p:sp>
            <p:nvSpPr>
              <p:cNvPr id="24" name="Freeform 6">
                <a:extLst>
                  <a:ext uri="{FF2B5EF4-FFF2-40B4-BE49-F238E27FC236}">
                    <a16:creationId xmlns:a16="http://schemas.microsoft.com/office/drawing/2014/main" id="{72CC2BCE-9B42-4A7F-BC70-2063C40D0AE9}"/>
                  </a:ext>
                </a:extLst>
              </p:cNvPr>
              <p:cNvSpPr/>
              <p:nvPr/>
            </p:nvSpPr>
            <p:spPr>
              <a:xfrm>
                <a:off x="6139137" y="3308675"/>
                <a:ext cx="1633470" cy="1633470"/>
              </a:xfrm>
              <a:custGeom>
                <a:avLst/>
                <a:gdLst>
                  <a:gd name="connsiteX0" fmla="*/ 0 w 1633470"/>
                  <a:gd name="connsiteY0" fmla="*/ 816735 h 1633470"/>
                  <a:gd name="connsiteX1" fmla="*/ 816735 w 1633470"/>
                  <a:gd name="connsiteY1" fmla="*/ 0 h 1633470"/>
                  <a:gd name="connsiteX2" fmla="*/ 1633470 w 1633470"/>
                  <a:gd name="connsiteY2" fmla="*/ 816735 h 1633470"/>
                  <a:gd name="connsiteX3" fmla="*/ 816735 w 1633470"/>
                  <a:gd name="connsiteY3" fmla="*/ 1633470 h 1633470"/>
                  <a:gd name="connsiteX4" fmla="*/ 0 w 1633470"/>
                  <a:gd name="connsiteY4" fmla="*/ 816735 h 1633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470" h="1633470">
                    <a:moveTo>
                      <a:pt x="0" y="816735"/>
                    </a:moveTo>
                    <a:cubicBezTo>
                      <a:pt x="0" y="365665"/>
                      <a:pt x="365665" y="0"/>
                      <a:pt x="816735" y="0"/>
                    </a:cubicBezTo>
                    <a:cubicBezTo>
                      <a:pt x="1267805" y="0"/>
                      <a:pt x="1633470" y="365665"/>
                      <a:pt x="1633470" y="816735"/>
                    </a:cubicBezTo>
                    <a:cubicBezTo>
                      <a:pt x="1633470" y="1267805"/>
                      <a:pt x="1267805" y="1633470"/>
                      <a:pt x="816735" y="1633470"/>
                    </a:cubicBezTo>
                    <a:cubicBezTo>
                      <a:pt x="365665" y="1633470"/>
                      <a:pt x="0" y="1267805"/>
                      <a:pt x="0" y="816735"/>
                    </a:cubicBezTo>
                    <a:close/>
                  </a:path>
                </a:pathLst>
              </a:custGeom>
              <a:solidFill>
                <a:srgbClr val="B0C534"/>
              </a:solidFill>
              <a:ln>
                <a:solidFill>
                  <a:srgbClr val="B0C534"/>
                </a:solidFill>
              </a:ln>
              <a:effectLst>
                <a:outerShdw blurRad="40000" dist="23000" dir="5400000" rotWithShape="0">
                  <a:srgbClr val="000000">
                    <a:alpha val="35000"/>
                  </a:srgbClr>
                </a:outerShdw>
              </a:effectLst>
            </p:spPr>
            <p:txBody>
              <a:bodyPr spcFirstLastPara="0" vert="horz" wrap="square" lIns="180000" tIns="180000" rIns="180000" bIns="180000" numCol="1" spcCol="1270" anchor="ctr" anchorCtr="0">
                <a:noAutofit/>
              </a:bodyPr>
              <a:lstStyle/>
              <a:p>
                <a:pPr marL="0" marR="0" lvl="0" indent="0" algn="ctr" defTabSz="533400" eaLnBrk="1" fontAlgn="base" latinLnBrk="0" hangingPunct="1">
                  <a:lnSpc>
                    <a:spcPct val="90000"/>
                  </a:lnSpc>
                  <a:spcBef>
                    <a:spcPct val="0"/>
                  </a:spcBef>
                  <a:spcAft>
                    <a:spcPct val="35000"/>
                  </a:spcAft>
                  <a:buClrTx/>
                  <a:buSzTx/>
                  <a:buFontTx/>
                  <a:buNone/>
                  <a:tabLst/>
                  <a:defRPr/>
                </a:pPr>
                <a:r>
                  <a:rPr kumimoji="0" lang="en-US" sz="1400" b="1" i="0" u="none" strike="noStrike" kern="0" cap="none" spc="0" normalizeH="0" baseline="0" noProof="0" dirty="0">
                    <a:ln>
                      <a:noFill/>
                    </a:ln>
                    <a:solidFill>
                      <a:srgbClr val="333333"/>
                    </a:solidFill>
                    <a:effectLst/>
                    <a:uLnTx/>
                    <a:uFillTx/>
                    <a:latin typeface="Roboto Condensed Light" panose="02000000000000000000" pitchFamily="2" charset="0"/>
                  </a:rPr>
                  <a:t>Communicating the change</a:t>
                </a:r>
                <a:endParaRPr kumimoji="0" lang="en-US" sz="1400" b="0" i="0" u="none" strike="noStrike" kern="0" cap="none" spc="0" normalizeH="0" baseline="0" noProof="0" dirty="0">
                  <a:ln>
                    <a:noFill/>
                  </a:ln>
                  <a:solidFill>
                    <a:srgbClr val="333333"/>
                  </a:solidFill>
                  <a:effectLst/>
                  <a:uLnTx/>
                  <a:uFillTx/>
                  <a:latin typeface="Roboto Condensed Light" panose="02000000000000000000" pitchFamily="2" charset="0"/>
                </a:endParaRPr>
              </a:p>
            </p:txBody>
          </p:sp>
          <p:sp>
            <p:nvSpPr>
              <p:cNvPr id="25" name="Freeform 8">
                <a:extLst>
                  <a:ext uri="{FF2B5EF4-FFF2-40B4-BE49-F238E27FC236}">
                    <a16:creationId xmlns:a16="http://schemas.microsoft.com/office/drawing/2014/main" id="{28752694-6F1E-4A4F-B01E-7234869AA949}"/>
                  </a:ext>
                </a:extLst>
              </p:cNvPr>
              <p:cNvSpPr>
                <a:spLocks noChangeAspect="1"/>
              </p:cNvSpPr>
              <p:nvPr/>
            </p:nvSpPr>
            <p:spPr>
              <a:xfrm>
                <a:off x="6325872" y="1866156"/>
                <a:ext cx="1260000" cy="1260000"/>
              </a:xfrm>
              <a:custGeom>
                <a:avLst/>
                <a:gdLst>
                  <a:gd name="connsiteX0" fmla="*/ 0 w 1143429"/>
                  <a:gd name="connsiteY0" fmla="*/ 571715 h 1143429"/>
                  <a:gd name="connsiteX1" fmla="*/ 571715 w 1143429"/>
                  <a:gd name="connsiteY1" fmla="*/ 0 h 1143429"/>
                  <a:gd name="connsiteX2" fmla="*/ 1143430 w 1143429"/>
                  <a:gd name="connsiteY2" fmla="*/ 571715 h 1143429"/>
                  <a:gd name="connsiteX3" fmla="*/ 571715 w 1143429"/>
                  <a:gd name="connsiteY3" fmla="*/ 1143430 h 1143429"/>
                  <a:gd name="connsiteX4" fmla="*/ 0 w 1143429"/>
                  <a:gd name="connsiteY4" fmla="*/ 571715 h 1143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429" h="1143429">
                    <a:moveTo>
                      <a:pt x="0" y="571715"/>
                    </a:moveTo>
                    <a:cubicBezTo>
                      <a:pt x="0" y="255966"/>
                      <a:pt x="255966" y="0"/>
                      <a:pt x="571715" y="0"/>
                    </a:cubicBezTo>
                    <a:cubicBezTo>
                      <a:pt x="887464" y="0"/>
                      <a:pt x="1143430" y="255966"/>
                      <a:pt x="1143430" y="571715"/>
                    </a:cubicBezTo>
                    <a:cubicBezTo>
                      <a:pt x="1143430" y="887464"/>
                      <a:pt x="887464" y="1143430"/>
                      <a:pt x="571715" y="1143430"/>
                    </a:cubicBezTo>
                    <a:cubicBezTo>
                      <a:pt x="255966" y="1143430"/>
                      <a:pt x="0" y="887464"/>
                      <a:pt x="0" y="571715"/>
                    </a:cubicBezTo>
                    <a:close/>
                  </a:path>
                </a:pathLst>
              </a:custGeom>
              <a:solidFill>
                <a:srgbClr val="96B8D2">
                  <a:lumMod val="60000"/>
                  <a:lumOff val="40000"/>
                </a:srgbClr>
              </a:solidFill>
              <a:ln>
                <a:solidFill>
                  <a:srgbClr val="29475F"/>
                </a:solidFill>
              </a:ln>
              <a:effectLst>
                <a:outerShdw blurRad="40000" dist="23000" dir="5400000" rotWithShape="0">
                  <a:srgbClr val="000000">
                    <a:alpha val="35000"/>
                  </a:srgbClr>
                </a:outerShdw>
              </a:effectLst>
            </p:spPr>
            <p:txBody>
              <a:bodyPr spcFirstLastPara="0" vert="horz" wrap="square" lIns="178881" tIns="178881" rIns="178881" bIns="178881" numCol="1" spcCol="1270" anchor="ctr" anchorCtr="0">
                <a:noAutofit/>
              </a:bodyPr>
              <a:lstStyle/>
              <a:p>
                <a:pPr marL="0" marR="0" lvl="0" indent="0" algn="ctr" defTabSz="400050" eaLnBrk="1" fontAlgn="base" latinLnBrk="0" hangingPunct="1">
                  <a:lnSpc>
                    <a:spcPct val="90000"/>
                  </a:lnSpc>
                  <a:spcBef>
                    <a:spcPct val="0"/>
                  </a:spcBef>
                  <a:spcAft>
                    <a:spcPct val="35000"/>
                  </a:spcAft>
                  <a:buClrTx/>
                  <a:buSzTx/>
                  <a:buFontTx/>
                  <a:buNone/>
                  <a:tabLst/>
                  <a:defRPr/>
                </a:pPr>
                <a:r>
                  <a:rPr kumimoji="0" lang="en-US" sz="1200" b="0" i="0" u="none" strike="noStrike" kern="0" cap="none" spc="0" normalizeH="0" baseline="0" noProof="0" dirty="0">
                    <a:ln>
                      <a:noFill/>
                    </a:ln>
                    <a:solidFill>
                      <a:srgbClr val="333333"/>
                    </a:solidFill>
                    <a:effectLst/>
                    <a:uLnTx/>
                    <a:uFillTx/>
                    <a:latin typeface="Roboto Condensed Light" panose="02000000000000000000" pitchFamily="2" charset="0"/>
                  </a:rPr>
                  <a:t>What is the change?</a:t>
                </a:r>
              </a:p>
            </p:txBody>
          </p:sp>
          <p:sp>
            <p:nvSpPr>
              <p:cNvPr id="26" name="Freeform 9">
                <a:extLst>
                  <a:ext uri="{FF2B5EF4-FFF2-40B4-BE49-F238E27FC236}">
                    <a16:creationId xmlns:a16="http://schemas.microsoft.com/office/drawing/2014/main" id="{98A19F4A-F666-4710-A855-442B32DBC941}"/>
                  </a:ext>
                </a:extLst>
              </p:cNvPr>
              <p:cNvSpPr>
                <a:spLocks noChangeAspect="1"/>
              </p:cNvSpPr>
              <p:nvPr/>
            </p:nvSpPr>
            <p:spPr>
              <a:xfrm>
                <a:off x="7785170" y="2873851"/>
                <a:ext cx="1260000" cy="1260000"/>
              </a:xfrm>
              <a:custGeom>
                <a:avLst/>
                <a:gdLst>
                  <a:gd name="connsiteX0" fmla="*/ 0 w 1143429"/>
                  <a:gd name="connsiteY0" fmla="*/ 571715 h 1143429"/>
                  <a:gd name="connsiteX1" fmla="*/ 571715 w 1143429"/>
                  <a:gd name="connsiteY1" fmla="*/ 0 h 1143429"/>
                  <a:gd name="connsiteX2" fmla="*/ 1143430 w 1143429"/>
                  <a:gd name="connsiteY2" fmla="*/ 571715 h 1143429"/>
                  <a:gd name="connsiteX3" fmla="*/ 571715 w 1143429"/>
                  <a:gd name="connsiteY3" fmla="*/ 1143430 h 1143429"/>
                  <a:gd name="connsiteX4" fmla="*/ 0 w 1143429"/>
                  <a:gd name="connsiteY4" fmla="*/ 571715 h 1143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429" h="1143429">
                    <a:moveTo>
                      <a:pt x="0" y="571715"/>
                    </a:moveTo>
                    <a:cubicBezTo>
                      <a:pt x="0" y="255966"/>
                      <a:pt x="255966" y="0"/>
                      <a:pt x="571715" y="0"/>
                    </a:cubicBezTo>
                    <a:cubicBezTo>
                      <a:pt x="887464" y="0"/>
                      <a:pt x="1143430" y="255966"/>
                      <a:pt x="1143430" y="571715"/>
                    </a:cubicBezTo>
                    <a:cubicBezTo>
                      <a:pt x="1143430" y="887464"/>
                      <a:pt x="887464" y="1143430"/>
                      <a:pt x="571715" y="1143430"/>
                    </a:cubicBezTo>
                    <a:cubicBezTo>
                      <a:pt x="255966" y="1143430"/>
                      <a:pt x="0" y="887464"/>
                      <a:pt x="0" y="571715"/>
                    </a:cubicBezTo>
                    <a:close/>
                  </a:path>
                </a:pathLst>
              </a:custGeom>
              <a:solidFill>
                <a:srgbClr val="96B8D2">
                  <a:lumMod val="60000"/>
                  <a:lumOff val="40000"/>
                </a:srgbClr>
              </a:solidFill>
              <a:ln>
                <a:solidFill>
                  <a:srgbClr val="29475F"/>
                </a:solidFill>
              </a:ln>
              <a:effectLst>
                <a:outerShdw blurRad="40000" dist="23000" dir="5400000" rotWithShape="0">
                  <a:srgbClr val="000000">
                    <a:alpha val="35000"/>
                  </a:srgbClr>
                </a:outerShdw>
              </a:effectLst>
            </p:spPr>
            <p:txBody>
              <a:bodyPr spcFirstLastPara="0" vert="horz" wrap="square" lIns="178881" tIns="178881" rIns="178881" bIns="178881" numCol="1" spcCol="1270" anchor="ctr" anchorCtr="0">
                <a:noAutofit/>
              </a:bodyPr>
              <a:lstStyle/>
              <a:p>
                <a:pPr marL="0" marR="0" lvl="0" indent="0" algn="ctr" defTabSz="400050" eaLnBrk="1" fontAlgn="base" latinLnBrk="0" hangingPunct="1">
                  <a:lnSpc>
                    <a:spcPct val="90000"/>
                  </a:lnSpc>
                  <a:spcBef>
                    <a:spcPct val="0"/>
                  </a:spcBef>
                  <a:spcAft>
                    <a:spcPct val="35000"/>
                  </a:spcAft>
                  <a:buClrTx/>
                  <a:buSzTx/>
                  <a:buFontTx/>
                  <a:buNone/>
                  <a:tabLst/>
                  <a:defRPr/>
                </a:pPr>
                <a:r>
                  <a:rPr kumimoji="0" lang="en-US" sz="1200" b="0" i="0" u="none" strike="noStrike" kern="0" cap="none" spc="0" normalizeH="0" baseline="0" noProof="0" dirty="0">
                    <a:ln>
                      <a:noFill/>
                    </a:ln>
                    <a:solidFill>
                      <a:srgbClr val="333333"/>
                    </a:solidFill>
                    <a:effectLst/>
                    <a:uLnTx/>
                    <a:uFillTx/>
                    <a:latin typeface="Roboto Condensed Light" panose="02000000000000000000" pitchFamily="2" charset="0"/>
                  </a:rPr>
                  <a:t>Why are we doing it?</a:t>
                </a:r>
              </a:p>
            </p:txBody>
          </p:sp>
          <p:sp>
            <p:nvSpPr>
              <p:cNvPr id="27" name="Freeform 10">
                <a:extLst>
                  <a:ext uri="{FF2B5EF4-FFF2-40B4-BE49-F238E27FC236}">
                    <a16:creationId xmlns:a16="http://schemas.microsoft.com/office/drawing/2014/main" id="{EFFE3796-CEC8-43D2-AD9C-AD959CDE1BD3}"/>
                  </a:ext>
                </a:extLst>
              </p:cNvPr>
              <p:cNvSpPr>
                <a:spLocks noChangeAspect="1"/>
              </p:cNvSpPr>
              <p:nvPr/>
            </p:nvSpPr>
            <p:spPr>
              <a:xfrm>
                <a:off x="7153049" y="4890632"/>
                <a:ext cx="1260000" cy="1260000"/>
              </a:xfrm>
              <a:custGeom>
                <a:avLst/>
                <a:gdLst>
                  <a:gd name="connsiteX0" fmla="*/ 0 w 1143429"/>
                  <a:gd name="connsiteY0" fmla="*/ 571715 h 1143429"/>
                  <a:gd name="connsiteX1" fmla="*/ 571715 w 1143429"/>
                  <a:gd name="connsiteY1" fmla="*/ 0 h 1143429"/>
                  <a:gd name="connsiteX2" fmla="*/ 1143430 w 1143429"/>
                  <a:gd name="connsiteY2" fmla="*/ 571715 h 1143429"/>
                  <a:gd name="connsiteX3" fmla="*/ 571715 w 1143429"/>
                  <a:gd name="connsiteY3" fmla="*/ 1143430 h 1143429"/>
                  <a:gd name="connsiteX4" fmla="*/ 0 w 1143429"/>
                  <a:gd name="connsiteY4" fmla="*/ 571715 h 1143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429" h="1143429">
                    <a:moveTo>
                      <a:pt x="0" y="571715"/>
                    </a:moveTo>
                    <a:cubicBezTo>
                      <a:pt x="0" y="255966"/>
                      <a:pt x="255966" y="0"/>
                      <a:pt x="571715" y="0"/>
                    </a:cubicBezTo>
                    <a:cubicBezTo>
                      <a:pt x="887464" y="0"/>
                      <a:pt x="1143430" y="255966"/>
                      <a:pt x="1143430" y="571715"/>
                    </a:cubicBezTo>
                    <a:cubicBezTo>
                      <a:pt x="1143430" y="887464"/>
                      <a:pt x="887464" y="1143430"/>
                      <a:pt x="571715" y="1143430"/>
                    </a:cubicBezTo>
                    <a:cubicBezTo>
                      <a:pt x="255966" y="1143430"/>
                      <a:pt x="0" y="887464"/>
                      <a:pt x="0" y="571715"/>
                    </a:cubicBezTo>
                    <a:close/>
                  </a:path>
                </a:pathLst>
              </a:custGeom>
              <a:solidFill>
                <a:srgbClr val="96B8D2">
                  <a:lumMod val="60000"/>
                  <a:lumOff val="40000"/>
                </a:srgbClr>
              </a:solidFill>
              <a:ln>
                <a:solidFill>
                  <a:srgbClr val="29475F"/>
                </a:solidFill>
              </a:ln>
              <a:effectLst>
                <a:outerShdw blurRad="40000" dist="23000" dir="5400000" rotWithShape="0">
                  <a:srgbClr val="000000">
                    <a:alpha val="35000"/>
                  </a:srgbClr>
                </a:outerShdw>
              </a:effectLst>
            </p:spPr>
            <p:txBody>
              <a:bodyPr spcFirstLastPara="0" vert="horz" wrap="square" lIns="178881" tIns="178881" rIns="178881" bIns="178881" numCol="1" spcCol="1270" anchor="ctr" anchorCtr="0">
                <a:noAutofit/>
              </a:bodyPr>
              <a:lstStyle/>
              <a:p>
                <a:pPr marL="0" marR="0" lvl="0" indent="0" algn="ctr" defTabSz="400050" eaLnBrk="1" fontAlgn="base" latinLnBrk="0" hangingPunct="1">
                  <a:lnSpc>
                    <a:spcPct val="90000"/>
                  </a:lnSpc>
                  <a:spcBef>
                    <a:spcPct val="0"/>
                  </a:spcBef>
                  <a:spcAft>
                    <a:spcPct val="35000"/>
                  </a:spcAft>
                  <a:buClrTx/>
                  <a:buSzTx/>
                  <a:buFontTx/>
                  <a:buNone/>
                  <a:tabLst/>
                  <a:defRPr/>
                </a:pPr>
                <a:r>
                  <a:rPr kumimoji="0" lang="en-US" sz="1200" b="0" i="0" u="none" strike="noStrike" kern="0" cap="none" spc="0" normalizeH="0" baseline="0" noProof="0" dirty="0">
                    <a:ln>
                      <a:noFill/>
                    </a:ln>
                    <a:solidFill>
                      <a:srgbClr val="333333"/>
                    </a:solidFill>
                    <a:effectLst/>
                    <a:uLnTx/>
                    <a:uFillTx/>
                    <a:latin typeface="Roboto Condensed Light" panose="02000000000000000000" pitchFamily="2" charset="0"/>
                  </a:rPr>
                  <a:t>How are we going to go about it?</a:t>
                </a:r>
              </a:p>
            </p:txBody>
          </p:sp>
          <p:sp>
            <p:nvSpPr>
              <p:cNvPr id="28" name="Freeform 11">
                <a:extLst>
                  <a:ext uri="{FF2B5EF4-FFF2-40B4-BE49-F238E27FC236}">
                    <a16:creationId xmlns:a16="http://schemas.microsoft.com/office/drawing/2014/main" id="{4366C509-F550-4F55-962F-CA0179069512}"/>
                  </a:ext>
                </a:extLst>
              </p:cNvPr>
              <p:cNvSpPr>
                <a:spLocks noChangeAspect="1"/>
              </p:cNvSpPr>
              <p:nvPr/>
            </p:nvSpPr>
            <p:spPr>
              <a:xfrm>
                <a:off x="5506172" y="4890632"/>
                <a:ext cx="1260000" cy="1260000"/>
              </a:xfrm>
              <a:custGeom>
                <a:avLst/>
                <a:gdLst>
                  <a:gd name="connsiteX0" fmla="*/ 0 w 1143429"/>
                  <a:gd name="connsiteY0" fmla="*/ 571715 h 1143429"/>
                  <a:gd name="connsiteX1" fmla="*/ 571715 w 1143429"/>
                  <a:gd name="connsiteY1" fmla="*/ 0 h 1143429"/>
                  <a:gd name="connsiteX2" fmla="*/ 1143430 w 1143429"/>
                  <a:gd name="connsiteY2" fmla="*/ 571715 h 1143429"/>
                  <a:gd name="connsiteX3" fmla="*/ 571715 w 1143429"/>
                  <a:gd name="connsiteY3" fmla="*/ 1143430 h 1143429"/>
                  <a:gd name="connsiteX4" fmla="*/ 0 w 1143429"/>
                  <a:gd name="connsiteY4" fmla="*/ 571715 h 1143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429" h="1143429">
                    <a:moveTo>
                      <a:pt x="0" y="571715"/>
                    </a:moveTo>
                    <a:cubicBezTo>
                      <a:pt x="0" y="255966"/>
                      <a:pt x="255966" y="0"/>
                      <a:pt x="571715" y="0"/>
                    </a:cubicBezTo>
                    <a:cubicBezTo>
                      <a:pt x="887464" y="0"/>
                      <a:pt x="1143430" y="255966"/>
                      <a:pt x="1143430" y="571715"/>
                    </a:cubicBezTo>
                    <a:cubicBezTo>
                      <a:pt x="1143430" y="887464"/>
                      <a:pt x="887464" y="1143430"/>
                      <a:pt x="571715" y="1143430"/>
                    </a:cubicBezTo>
                    <a:cubicBezTo>
                      <a:pt x="255966" y="1143430"/>
                      <a:pt x="0" y="887464"/>
                      <a:pt x="0" y="571715"/>
                    </a:cubicBezTo>
                    <a:close/>
                  </a:path>
                </a:pathLst>
              </a:custGeom>
              <a:solidFill>
                <a:srgbClr val="96B8D2">
                  <a:lumMod val="60000"/>
                  <a:lumOff val="40000"/>
                </a:srgbClr>
              </a:solidFill>
              <a:ln>
                <a:solidFill>
                  <a:srgbClr val="29475F"/>
                </a:solidFill>
              </a:ln>
              <a:effectLst>
                <a:outerShdw blurRad="40000" dist="23000" dir="5400000" rotWithShape="0">
                  <a:srgbClr val="000000">
                    <a:alpha val="35000"/>
                  </a:srgbClr>
                </a:outerShdw>
              </a:effectLst>
            </p:spPr>
            <p:txBody>
              <a:bodyPr spcFirstLastPara="0" vert="horz" wrap="square" lIns="178881" tIns="178881" rIns="178881" bIns="178881" numCol="1" spcCol="1270" anchor="ctr" anchorCtr="0">
                <a:noAutofit/>
              </a:bodyPr>
              <a:lstStyle/>
              <a:p>
                <a:pPr marL="0" marR="0" lvl="0" indent="0" algn="ctr" defTabSz="400050" eaLnBrk="1" fontAlgn="base" latinLnBrk="0" hangingPunct="1">
                  <a:lnSpc>
                    <a:spcPct val="90000"/>
                  </a:lnSpc>
                  <a:spcBef>
                    <a:spcPct val="0"/>
                  </a:spcBef>
                  <a:spcAft>
                    <a:spcPct val="35000"/>
                  </a:spcAft>
                  <a:buClrTx/>
                  <a:buSzTx/>
                  <a:buFontTx/>
                  <a:buNone/>
                  <a:tabLst/>
                  <a:defRPr/>
                </a:pPr>
                <a:r>
                  <a:rPr kumimoji="0" lang="en-US" sz="1200" b="0" i="0" u="none" strike="noStrike" kern="0" cap="none" spc="0" normalizeH="0" baseline="0" noProof="0" dirty="0">
                    <a:ln>
                      <a:noFill/>
                    </a:ln>
                    <a:solidFill>
                      <a:srgbClr val="333333"/>
                    </a:solidFill>
                    <a:effectLst/>
                    <a:uLnTx/>
                    <a:uFillTx/>
                    <a:latin typeface="Roboto Condensed Light" panose="02000000000000000000" pitchFamily="2" charset="0"/>
                  </a:rPr>
                  <a:t>How long will it take us to do it?</a:t>
                </a:r>
              </a:p>
            </p:txBody>
          </p:sp>
          <p:sp>
            <p:nvSpPr>
              <p:cNvPr id="29" name="Freeform 13">
                <a:extLst>
                  <a:ext uri="{FF2B5EF4-FFF2-40B4-BE49-F238E27FC236}">
                    <a16:creationId xmlns:a16="http://schemas.microsoft.com/office/drawing/2014/main" id="{FBB8CA25-960E-43F7-B85A-ABDE4108CBD7}"/>
                  </a:ext>
                </a:extLst>
              </p:cNvPr>
              <p:cNvSpPr>
                <a:spLocks noChangeAspect="1"/>
              </p:cNvSpPr>
              <p:nvPr/>
            </p:nvSpPr>
            <p:spPr>
              <a:xfrm>
                <a:off x="4868846" y="2873851"/>
                <a:ext cx="1260000" cy="1260000"/>
              </a:xfrm>
              <a:custGeom>
                <a:avLst/>
                <a:gdLst>
                  <a:gd name="connsiteX0" fmla="*/ 0 w 1143429"/>
                  <a:gd name="connsiteY0" fmla="*/ 571715 h 1143429"/>
                  <a:gd name="connsiteX1" fmla="*/ 571715 w 1143429"/>
                  <a:gd name="connsiteY1" fmla="*/ 0 h 1143429"/>
                  <a:gd name="connsiteX2" fmla="*/ 1143430 w 1143429"/>
                  <a:gd name="connsiteY2" fmla="*/ 571715 h 1143429"/>
                  <a:gd name="connsiteX3" fmla="*/ 571715 w 1143429"/>
                  <a:gd name="connsiteY3" fmla="*/ 1143430 h 1143429"/>
                  <a:gd name="connsiteX4" fmla="*/ 0 w 1143429"/>
                  <a:gd name="connsiteY4" fmla="*/ 571715 h 1143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429" h="1143429">
                    <a:moveTo>
                      <a:pt x="0" y="571715"/>
                    </a:moveTo>
                    <a:cubicBezTo>
                      <a:pt x="0" y="255966"/>
                      <a:pt x="255966" y="0"/>
                      <a:pt x="571715" y="0"/>
                    </a:cubicBezTo>
                    <a:cubicBezTo>
                      <a:pt x="887464" y="0"/>
                      <a:pt x="1143430" y="255966"/>
                      <a:pt x="1143430" y="571715"/>
                    </a:cubicBezTo>
                    <a:cubicBezTo>
                      <a:pt x="1143430" y="887464"/>
                      <a:pt x="887464" y="1143430"/>
                      <a:pt x="571715" y="1143430"/>
                    </a:cubicBezTo>
                    <a:cubicBezTo>
                      <a:pt x="255966" y="1143430"/>
                      <a:pt x="0" y="887464"/>
                      <a:pt x="0" y="571715"/>
                    </a:cubicBezTo>
                    <a:close/>
                  </a:path>
                </a:pathLst>
              </a:custGeom>
              <a:solidFill>
                <a:srgbClr val="96B8D2">
                  <a:lumMod val="60000"/>
                  <a:lumOff val="40000"/>
                </a:srgbClr>
              </a:solidFill>
              <a:ln>
                <a:solidFill>
                  <a:srgbClr val="29475F"/>
                </a:solidFill>
              </a:ln>
              <a:effectLst>
                <a:outerShdw blurRad="40000" dist="23000" dir="5400000" rotWithShape="0">
                  <a:srgbClr val="000000">
                    <a:alpha val="35000"/>
                  </a:srgbClr>
                </a:outerShdw>
              </a:effectLst>
            </p:spPr>
            <p:txBody>
              <a:bodyPr spcFirstLastPara="0" vert="horz" wrap="square" lIns="178881" tIns="178881" rIns="178881" bIns="178881" numCol="1" spcCol="1270" anchor="ctr" anchorCtr="0">
                <a:noAutofit/>
              </a:bodyPr>
              <a:lstStyle/>
              <a:p>
                <a:pPr marL="0" marR="0" lvl="0" indent="0" algn="ctr" defTabSz="400050" eaLnBrk="1" fontAlgn="base" latinLnBrk="0" hangingPunct="1">
                  <a:lnSpc>
                    <a:spcPct val="90000"/>
                  </a:lnSpc>
                  <a:spcBef>
                    <a:spcPct val="0"/>
                  </a:spcBef>
                  <a:spcAft>
                    <a:spcPct val="35000"/>
                  </a:spcAft>
                  <a:buClrTx/>
                  <a:buSzTx/>
                  <a:buFontTx/>
                  <a:buNone/>
                  <a:tabLst/>
                  <a:defRPr/>
                </a:pPr>
                <a:r>
                  <a:rPr kumimoji="0" lang="en-US" sz="1200" b="0" i="0" u="none" strike="noStrike" kern="0" cap="none" spc="0" normalizeH="0" baseline="0" noProof="0" dirty="0">
                    <a:ln>
                      <a:noFill/>
                    </a:ln>
                    <a:solidFill>
                      <a:srgbClr val="333333"/>
                    </a:solidFill>
                    <a:effectLst/>
                    <a:uLnTx/>
                    <a:uFillTx/>
                    <a:latin typeface="Roboto Condensed Light" panose="02000000000000000000" pitchFamily="2" charset="0"/>
                  </a:rPr>
                  <a:t>What will the role be for each department, individual?</a:t>
                </a:r>
              </a:p>
            </p:txBody>
          </p:sp>
          <p:sp>
            <p:nvSpPr>
              <p:cNvPr id="30" name="TextBox 24">
                <a:extLst>
                  <a:ext uri="{FF2B5EF4-FFF2-40B4-BE49-F238E27FC236}">
                    <a16:creationId xmlns:a16="http://schemas.microsoft.com/office/drawing/2014/main" id="{E775A091-C1E9-481E-B66C-67B2E2126D26}"/>
                  </a:ext>
                </a:extLst>
              </p:cNvPr>
              <p:cNvSpPr txBox="1"/>
              <p:nvPr/>
            </p:nvSpPr>
            <p:spPr>
              <a:xfrm>
                <a:off x="5835014" y="6316985"/>
                <a:ext cx="2387236" cy="272967"/>
              </a:xfrm>
              <a:prstGeom prst="rect">
                <a:avLst/>
              </a:prstGeom>
              <a:noFill/>
              <a:ln>
                <a:noFill/>
              </a:ln>
            </p:spPr>
            <p:txBody>
              <a:bodyPr wrap="non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000" b="0" i="0" u="none" strike="noStrike" kern="0" cap="none" spc="0" normalizeH="0" baseline="0" noProof="0" dirty="0">
                    <a:ln>
                      <a:noFill/>
                    </a:ln>
                    <a:solidFill>
                      <a:srgbClr val="243F54"/>
                    </a:solidFill>
                    <a:effectLst/>
                    <a:uLnTx/>
                    <a:uFillTx/>
                    <a:latin typeface="Roboto Condensed Light" panose="02000000000000000000" pitchFamily="2" charset="0"/>
                  </a:rPr>
                  <a:t>Source Cornelius and Associates, 2010. </a:t>
                </a:r>
                <a:endParaRPr kumimoji="0" lang="en-US" sz="1000" b="0" i="0" u="none" strike="noStrike" kern="0" cap="none" spc="0" normalizeH="0" baseline="0" noProof="0" dirty="0">
                  <a:ln>
                    <a:noFill/>
                  </a:ln>
                  <a:solidFill>
                    <a:srgbClr val="333333"/>
                  </a:solidFill>
                  <a:effectLst/>
                  <a:uLnTx/>
                  <a:uFillTx/>
                  <a:latin typeface="Roboto Condensed Light" panose="02000000000000000000" pitchFamily="2" charset="0"/>
                </a:endParaRPr>
              </a:p>
            </p:txBody>
          </p:sp>
        </p:grpSp>
      </p:grpSp>
      <p:pic>
        <p:nvPicPr>
          <p:cNvPr id="33" name="Picture 32" descr="A picture containing text, person, indoor&#10;&#10;Description automatically generated">
            <a:extLst>
              <a:ext uri="{FF2B5EF4-FFF2-40B4-BE49-F238E27FC236}">
                <a16:creationId xmlns:a16="http://schemas.microsoft.com/office/drawing/2014/main" id="{1DADA1AD-4967-47C7-B0BC-6D54CB7E20B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51578" y="3162652"/>
            <a:ext cx="2691150" cy="1797646"/>
          </a:xfrm>
          <a:prstGeom prst="ellipse">
            <a:avLst/>
          </a:prstGeom>
          <a:ln>
            <a:noFill/>
          </a:ln>
          <a:effectLst>
            <a:softEdge rad="112500"/>
          </a:effectLst>
        </p:spPr>
      </p:pic>
    </p:spTree>
    <p:extLst>
      <p:ext uri="{BB962C8B-B14F-4D97-AF65-F5344CB8AC3E}">
        <p14:creationId xmlns:p14="http://schemas.microsoft.com/office/powerpoint/2010/main" val="18883369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p:txBody>
          <a:bodyPr/>
          <a:lstStyle/>
          <a:p>
            <a:r>
              <a:rPr lang="en-US" dirty="0"/>
              <a:t>Now, next, later roadmap to support product owners</a:t>
            </a:r>
          </a:p>
        </p:txBody>
      </p:sp>
      <p:graphicFrame>
        <p:nvGraphicFramePr>
          <p:cNvPr id="9" name="Table 3">
            <a:extLst>
              <a:ext uri="{FF2B5EF4-FFF2-40B4-BE49-F238E27FC236}">
                <a16:creationId xmlns:a16="http://schemas.microsoft.com/office/drawing/2014/main" id="{9934723C-1A07-4EF9-AC1C-EAEE6A740945}"/>
              </a:ext>
            </a:extLst>
          </p:cNvPr>
          <p:cNvGraphicFramePr>
            <a:graphicFrameLocks noGrp="1"/>
          </p:cNvGraphicFramePr>
          <p:nvPr>
            <p:extLst>
              <p:ext uri="{D42A27DB-BD31-4B8C-83A1-F6EECF244321}">
                <p14:modId xmlns:p14="http://schemas.microsoft.com/office/powerpoint/2010/main" val="3861943672"/>
              </p:ext>
            </p:extLst>
          </p:nvPr>
        </p:nvGraphicFramePr>
        <p:xfrm>
          <a:off x="317146" y="1881017"/>
          <a:ext cx="11559297" cy="4297680"/>
        </p:xfrm>
        <a:graphic>
          <a:graphicData uri="http://schemas.openxmlformats.org/drawingml/2006/table">
            <a:tbl>
              <a:tblPr firstRow="1">
                <a:tableStyleId>{B301B821-A1FF-4177-AEE7-76D212191A09}</a:tableStyleId>
              </a:tblPr>
              <a:tblGrid>
                <a:gridCol w="3853099">
                  <a:extLst>
                    <a:ext uri="{9D8B030D-6E8A-4147-A177-3AD203B41FA5}">
                      <a16:colId xmlns:a16="http://schemas.microsoft.com/office/drawing/2014/main" val="20000"/>
                    </a:ext>
                  </a:extLst>
                </a:gridCol>
                <a:gridCol w="3853099">
                  <a:extLst>
                    <a:ext uri="{9D8B030D-6E8A-4147-A177-3AD203B41FA5}">
                      <a16:colId xmlns:a16="http://schemas.microsoft.com/office/drawing/2014/main" val="20002"/>
                    </a:ext>
                  </a:extLst>
                </a:gridCol>
                <a:gridCol w="3853099">
                  <a:extLst>
                    <a:ext uri="{9D8B030D-6E8A-4147-A177-3AD203B41FA5}">
                      <a16:colId xmlns:a16="http://schemas.microsoft.com/office/drawing/2014/main" val="1646815924"/>
                    </a:ext>
                  </a:extLst>
                </a:gridCol>
              </a:tblGrid>
              <a:tr h="190159">
                <a:tc>
                  <a:txBody>
                    <a:bodyPr/>
                    <a:lstStyle/>
                    <a:p>
                      <a:pPr algn="ctr"/>
                      <a:r>
                        <a:rPr lang="en-CA" sz="1600" b="1" dirty="0">
                          <a:solidFill>
                            <a:sysClr val="windowText" lastClr="000000"/>
                          </a:solidFill>
                          <a:latin typeface="Roboto Condensed Light" panose="020B0604020202020204" charset="0"/>
                          <a:ea typeface="Roboto Condensed Light" panose="020B0604020202020204" charset="0"/>
                        </a:rPr>
                        <a:t>Now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CA" sz="1600" b="1" dirty="0">
                          <a:solidFill>
                            <a:sysClr val="windowText" lastClr="000000"/>
                          </a:solidFill>
                          <a:latin typeface="Roboto Condensed Light" panose="020B0604020202020204" charset="0"/>
                          <a:ea typeface="Roboto Condensed Light" panose="020B0604020202020204" charset="0"/>
                        </a:rPr>
                        <a:t>Next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CA" sz="1600" b="1" dirty="0">
                          <a:solidFill>
                            <a:schemeClr val="bg1"/>
                          </a:solidFill>
                          <a:latin typeface="Roboto Condensed Light" panose="020B0604020202020204" charset="0"/>
                          <a:ea typeface="Roboto Condensed Light" panose="020B0604020202020204" charset="0"/>
                        </a:rPr>
                        <a:t>Later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5E92"/>
                    </a:solidFill>
                  </a:tcPr>
                </a:tc>
                <a:extLst>
                  <a:ext uri="{0D108BD9-81ED-4DB2-BD59-A6C34878D82A}">
                    <a16:rowId xmlns:a16="http://schemas.microsoft.com/office/drawing/2014/main" val="10000"/>
                  </a:ext>
                </a:extLst>
              </a:tr>
              <a:tr h="190159">
                <a:tc>
                  <a:txBody>
                    <a:bodyPr/>
                    <a:lstStyle/>
                    <a:p>
                      <a:pPr marL="0" indent="0" algn="l">
                        <a:buFont typeface="Arial" panose="020B0604020202020204" pitchFamily="34" charset="0"/>
                        <a:buNone/>
                      </a:pPr>
                      <a:r>
                        <a:rPr lang="en-CA" sz="1400" i="1" strike="noStrike" kern="1200" baseline="0" dirty="0">
                          <a:solidFill>
                            <a:schemeClr val="tx1"/>
                          </a:solidFill>
                          <a:latin typeface="Roboto Condensed Light" panose="02000000000000000000" pitchFamily="2" charset="0"/>
                          <a:ea typeface="Roboto Condensed Light" panose="02000000000000000000" pitchFamily="2" charset="0"/>
                          <a:cs typeface="+mn-cs"/>
                        </a:rPr>
                        <a:t>Being territorial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r>
                        <a:rPr lang="en-US" sz="1400" i="1" strike="noStrike" kern="1200" baseline="0" dirty="0">
                          <a:solidFill>
                            <a:schemeClr val="tx1"/>
                          </a:solidFill>
                          <a:latin typeface="Roboto Condensed Light" panose="02000000000000000000" pitchFamily="2" charset="0"/>
                          <a:ea typeface="Roboto Condensed Light" panose="02000000000000000000" pitchFamily="2" charset="0"/>
                          <a:cs typeface="+mn-cs"/>
                        </a:rPr>
                        <a:t>Be more collaborative</a:t>
                      </a:r>
                      <a:endParaRPr lang="en-CA" sz="1400" i="1" strike="noStrike" kern="1200" baseline="0" dirty="0">
                        <a:solidFill>
                          <a:schemeClr val="tx1"/>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r>
                        <a:rPr lang="en-US" sz="1400" i="1" strike="noStrike" kern="1200" baseline="0" dirty="0">
                          <a:solidFill>
                            <a:schemeClr val="tx1"/>
                          </a:solidFill>
                          <a:latin typeface="Roboto Condensed Light" panose="02000000000000000000" pitchFamily="2" charset="0"/>
                          <a:ea typeface="Roboto Condensed Light" panose="02000000000000000000" pitchFamily="2" charset="0"/>
                          <a:cs typeface="+mn-cs"/>
                        </a:rPr>
                        <a:t>Respecting each other</a:t>
                      </a:r>
                      <a:endParaRPr lang="en-CA" sz="1400" i="1" strike="noStrike" kern="1200" baseline="0" dirty="0">
                        <a:solidFill>
                          <a:schemeClr val="tx1"/>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90159">
                <a:tc>
                  <a:txBody>
                    <a:bodyPr/>
                    <a:lstStyle/>
                    <a:p>
                      <a:pPr marL="0" indent="0" algn="l">
                        <a:buFont typeface="Arial" panose="020B0604020202020204" pitchFamily="34" charset="0"/>
                        <a:buNone/>
                      </a:pPr>
                      <a:endParaRPr lang="en-CA" sz="1400" kern="1200" baseline="0" dirty="0">
                        <a:solidFill>
                          <a:schemeClr val="tx1"/>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400" kern="1200" baseline="0" dirty="0">
                        <a:solidFill>
                          <a:schemeClr val="tx1"/>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400" kern="1200" baseline="0" dirty="0">
                        <a:solidFill>
                          <a:schemeClr val="tx1"/>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51306735"/>
                  </a:ext>
                </a:extLst>
              </a:tr>
              <a:tr h="190159">
                <a:tc>
                  <a:txBody>
                    <a:bodyPr/>
                    <a:lstStyle/>
                    <a:p>
                      <a:pPr marL="0" indent="0" algn="l">
                        <a:buFont typeface="Arial" panose="020B0604020202020204" pitchFamily="34" charset="0"/>
                        <a:buNone/>
                      </a:pPr>
                      <a:endParaRPr lang="en-CA" sz="1400" kern="1200" baseline="0" dirty="0">
                        <a:solidFill>
                          <a:schemeClr val="tx1"/>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400" kern="1200" baseline="0" dirty="0">
                        <a:solidFill>
                          <a:schemeClr val="tx1"/>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400" kern="1200" baseline="0" dirty="0">
                        <a:solidFill>
                          <a:schemeClr val="tx1"/>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7628947"/>
                  </a:ext>
                </a:extLst>
              </a:tr>
              <a:tr h="190159">
                <a:tc>
                  <a:txBody>
                    <a:bodyPr/>
                    <a:lstStyle/>
                    <a:p>
                      <a:pPr marL="0" indent="0" algn="l">
                        <a:buFont typeface="Arial" panose="020B0604020202020204" pitchFamily="34" charset="0"/>
                        <a:buNone/>
                      </a:pPr>
                      <a:endParaRPr lang="en-CA" sz="1400" kern="1200" baseline="0" dirty="0">
                        <a:solidFill>
                          <a:schemeClr val="tx1"/>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400" kern="1200" baseline="0" dirty="0">
                        <a:solidFill>
                          <a:schemeClr val="tx1"/>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400" kern="1200" baseline="0" dirty="0">
                        <a:solidFill>
                          <a:schemeClr val="tx1"/>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6769688"/>
                  </a:ext>
                </a:extLst>
              </a:tr>
              <a:tr h="190159">
                <a:tc>
                  <a:txBody>
                    <a:bodyPr/>
                    <a:lstStyle/>
                    <a:p>
                      <a:pPr marL="0" indent="0" algn="l">
                        <a:buFont typeface="Arial" panose="020B0604020202020204" pitchFamily="34" charset="0"/>
                        <a:buNone/>
                      </a:pPr>
                      <a:endParaRPr lang="en-CA" sz="1400" kern="1200" baseline="0" dirty="0">
                        <a:solidFill>
                          <a:schemeClr val="tx1"/>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400" kern="1200" baseline="0" dirty="0">
                        <a:solidFill>
                          <a:schemeClr val="tx1"/>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400" kern="1200" baseline="0" dirty="0">
                        <a:solidFill>
                          <a:schemeClr val="tx1"/>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7109507"/>
                  </a:ext>
                </a:extLst>
              </a:tr>
              <a:tr h="190159">
                <a:tc>
                  <a:txBody>
                    <a:bodyPr/>
                    <a:lstStyle/>
                    <a:p>
                      <a:pPr marL="0" indent="0" algn="l">
                        <a:buFont typeface="Arial" panose="020B0604020202020204" pitchFamily="34" charset="0"/>
                        <a:buNone/>
                      </a:pPr>
                      <a:endParaRPr lang="en-CA" sz="1400" kern="1200" baseline="0" dirty="0">
                        <a:solidFill>
                          <a:schemeClr val="tx1"/>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400" kern="1200" baseline="0" dirty="0">
                        <a:solidFill>
                          <a:schemeClr val="tx1"/>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400" kern="1200" baseline="0" dirty="0">
                        <a:solidFill>
                          <a:schemeClr val="tx1"/>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31642359"/>
                  </a:ext>
                </a:extLst>
              </a:tr>
              <a:tr h="190159">
                <a:tc>
                  <a:txBody>
                    <a:bodyPr/>
                    <a:lstStyle/>
                    <a:p>
                      <a:pPr marL="0" indent="0" algn="l">
                        <a:buFont typeface="Arial" panose="020B0604020202020204" pitchFamily="34" charset="0"/>
                        <a:buNone/>
                      </a:pPr>
                      <a:endParaRPr lang="en-CA" sz="1400" kern="1200" baseline="0" dirty="0">
                        <a:solidFill>
                          <a:schemeClr val="tx1"/>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400" kern="1200" baseline="0" dirty="0">
                        <a:solidFill>
                          <a:schemeClr val="tx1"/>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400" kern="1200" baseline="0" dirty="0">
                        <a:solidFill>
                          <a:schemeClr val="tx1"/>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5009682"/>
                  </a:ext>
                </a:extLst>
              </a:tr>
              <a:tr h="190159">
                <a:tc>
                  <a:txBody>
                    <a:bodyPr/>
                    <a:lstStyle/>
                    <a:p>
                      <a:pPr marL="0" indent="0" algn="l">
                        <a:buFont typeface="Arial" panose="020B0604020202020204" pitchFamily="34" charset="0"/>
                        <a:buNone/>
                      </a:pPr>
                      <a:endParaRPr lang="en-CA" sz="1400" kern="1200" baseline="0" dirty="0">
                        <a:solidFill>
                          <a:schemeClr val="tx1"/>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400" kern="1200" baseline="0" dirty="0">
                        <a:solidFill>
                          <a:schemeClr val="tx1"/>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400" kern="1200" baseline="0" dirty="0">
                        <a:solidFill>
                          <a:schemeClr val="tx1"/>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13146966"/>
                  </a:ext>
                </a:extLst>
              </a:tr>
              <a:tr h="190159">
                <a:tc>
                  <a:txBody>
                    <a:bodyPr/>
                    <a:lstStyle/>
                    <a:p>
                      <a:pPr marL="0" indent="0" algn="l">
                        <a:buFont typeface="Arial" panose="020B0604020202020204" pitchFamily="34" charset="0"/>
                        <a:buNone/>
                      </a:pPr>
                      <a:endParaRPr lang="en-CA" sz="1400" kern="1200" baseline="0" dirty="0">
                        <a:solidFill>
                          <a:schemeClr val="tx1"/>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400" kern="1200" baseline="0" dirty="0">
                        <a:solidFill>
                          <a:schemeClr val="tx1"/>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400" kern="1200" baseline="0" dirty="0">
                        <a:solidFill>
                          <a:schemeClr val="tx1"/>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0779833"/>
                  </a:ext>
                </a:extLst>
              </a:tr>
              <a:tr h="190159">
                <a:tc>
                  <a:txBody>
                    <a:bodyPr/>
                    <a:lstStyle/>
                    <a:p>
                      <a:pPr marL="0" indent="0" algn="l">
                        <a:buFont typeface="Arial" panose="020B0604020202020204" pitchFamily="34" charset="0"/>
                        <a:buNone/>
                      </a:pPr>
                      <a:endParaRPr lang="en-CA" sz="1400" kern="1200" baseline="0" dirty="0">
                        <a:solidFill>
                          <a:schemeClr val="tx1"/>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400" kern="1200" baseline="0" dirty="0">
                        <a:solidFill>
                          <a:schemeClr val="tx1"/>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400" kern="1200" baseline="0" dirty="0">
                        <a:solidFill>
                          <a:schemeClr val="tx1"/>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86926362"/>
                  </a:ext>
                </a:extLst>
              </a:tr>
              <a:tr h="190159">
                <a:tc>
                  <a:txBody>
                    <a:bodyPr/>
                    <a:lstStyle/>
                    <a:p>
                      <a:pPr marL="0" indent="0" algn="l">
                        <a:buFont typeface="Arial" panose="020B0604020202020204" pitchFamily="34" charset="0"/>
                        <a:buNone/>
                      </a:pPr>
                      <a:endParaRPr lang="en-CA" sz="1400" kern="1200" baseline="0" dirty="0">
                        <a:solidFill>
                          <a:schemeClr val="tx1"/>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400" kern="1200" baseline="0" dirty="0">
                        <a:solidFill>
                          <a:schemeClr val="tx1"/>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400" kern="1200" baseline="0" dirty="0">
                        <a:solidFill>
                          <a:schemeClr val="tx1"/>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2829072"/>
                  </a:ext>
                </a:extLst>
              </a:tr>
              <a:tr h="190159">
                <a:tc>
                  <a:txBody>
                    <a:bodyPr/>
                    <a:lstStyle/>
                    <a:p>
                      <a:pPr marL="0" indent="0" algn="l">
                        <a:buFont typeface="Arial" panose="020B0604020202020204" pitchFamily="34" charset="0"/>
                        <a:buNone/>
                      </a:pPr>
                      <a:endParaRPr lang="en-CA" sz="1400" kern="1200" baseline="0" dirty="0">
                        <a:solidFill>
                          <a:schemeClr val="tx1"/>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400" kern="1200" baseline="0" dirty="0">
                        <a:solidFill>
                          <a:schemeClr val="tx1"/>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400" kern="1200" baseline="0" dirty="0">
                        <a:solidFill>
                          <a:schemeClr val="tx1"/>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8587755"/>
                  </a:ext>
                </a:extLst>
              </a:tr>
              <a:tr h="190159">
                <a:tc>
                  <a:txBody>
                    <a:bodyPr/>
                    <a:lstStyle/>
                    <a:p>
                      <a:pPr marL="0" indent="0" algn="l">
                        <a:buFont typeface="Arial" panose="020B0604020202020204" pitchFamily="34" charset="0"/>
                        <a:buNone/>
                      </a:pPr>
                      <a:endParaRPr lang="en-CA" sz="1400" kern="1200" baseline="0" dirty="0">
                        <a:solidFill>
                          <a:schemeClr val="tx1"/>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400" kern="1200" baseline="0" dirty="0">
                        <a:solidFill>
                          <a:schemeClr val="tx1"/>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400" kern="1200" baseline="0" dirty="0">
                        <a:solidFill>
                          <a:schemeClr val="tx1"/>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3016453"/>
                  </a:ext>
                </a:extLst>
              </a:tr>
            </a:tbl>
          </a:graphicData>
        </a:graphic>
      </p:graphicFrame>
      <p:grpSp>
        <p:nvGrpSpPr>
          <p:cNvPr id="10" name="Group 9">
            <a:extLst>
              <a:ext uri="{FF2B5EF4-FFF2-40B4-BE49-F238E27FC236}">
                <a16:creationId xmlns:a16="http://schemas.microsoft.com/office/drawing/2014/main" id="{2AFB84F8-0EA8-47C9-B5E5-8FD48A572899}"/>
              </a:ext>
            </a:extLst>
          </p:cNvPr>
          <p:cNvGrpSpPr/>
          <p:nvPr/>
        </p:nvGrpSpPr>
        <p:grpSpPr>
          <a:xfrm>
            <a:off x="11042776" y="1566076"/>
            <a:ext cx="643310" cy="532819"/>
            <a:chOff x="4073655" y="2703283"/>
            <a:chExt cx="1711136" cy="1417241"/>
          </a:xfrm>
        </p:grpSpPr>
        <p:sp>
          <p:nvSpPr>
            <p:cNvPr id="11" name="Freeform 9">
              <a:extLst>
                <a:ext uri="{FF2B5EF4-FFF2-40B4-BE49-F238E27FC236}">
                  <a16:creationId xmlns:a16="http://schemas.microsoft.com/office/drawing/2014/main" id="{77D0E289-E1AF-48EA-BD03-A82864215A46}"/>
                </a:ext>
              </a:extLst>
            </p:cNvPr>
            <p:cNvSpPr>
              <a:spLocks/>
            </p:cNvSpPr>
            <p:nvPr/>
          </p:nvSpPr>
          <p:spPr bwMode="auto">
            <a:xfrm>
              <a:off x="4080133" y="2764089"/>
              <a:ext cx="1698181" cy="1356435"/>
            </a:xfrm>
            <a:custGeom>
              <a:avLst/>
              <a:gdLst>
                <a:gd name="T0" fmla="*/ 610 w 610"/>
                <a:gd name="T1" fmla="*/ 216 h 488"/>
                <a:gd name="T2" fmla="*/ 592 w 610"/>
                <a:gd name="T3" fmla="*/ 216 h 488"/>
                <a:gd name="T4" fmla="*/ 441 w 610"/>
                <a:gd name="T5" fmla="*/ 36 h 488"/>
                <a:gd name="T6" fmla="*/ 389 w 610"/>
                <a:gd name="T7" fmla="*/ 12 h 488"/>
                <a:gd name="T8" fmla="*/ 42 w 610"/>
                <a:gd name="T9" fmla="*/ 12 h 488"/>
                <a:gd name="T10" fmla="*/ 42 w 610"/>
                <a:gd name="T11" fmla="*/ 0 h 488"/>
                <a:gd name="T12" fmla="*/ 0 w 610"/>
                <a:gd name="T13" fmla="*/ 0 h 488"/>
                <a:gd name="T14" fmla="*/ 0 w 610"/>
                <a:gd name="T15" fmla="*/ 34 h 488"/>
                <a:gd name="T16" fmla="*/ 0 w 610"/>
                <a:gd name="T17" fmla="*/ 34 h 488"/>
                <a:gd name="T18" fmla="*/ 6 w 610"/>
                <a:gd name="T19" fmla="*/ 49 h 488"/>
                <a:gd name="T20" fmla="*/ 156 w 610"/>
                <a:gd name="T21" fmla="*/ 228 h 488"/>
                <a:gd name="T22" fmla="*/ 156 w 610"/>
                <a:gd name="T23" fmla="*/ 272 h 488"/>
                <a:gd name="T24" fmla="*/ 22 w 610"/>
                <a:gd name="T25" fmla="*/ 431 h 488"/>
                <a:gd name="T26" fmla="*/ 0 w 610"/>
                <a:gd name="T27" fmla="*/ 431 h 488"/>
                <a:gd name="T28" fmla="*/ 0 w 610"/>
                <a:gd name="T29" fmla="*/ 465 h 488"/>
                <a:gd name="T30" fmla="*/ 0 w 610"/>
                <a:gd name="T31" fmla="*/ 465 h 488"/>
                <a:gd name="T32" fmla="*/ 2 w 610"/>
                <a:gd name="T33" fmla="*/ 475 h 488"/>
                <a:gd name="T34" fmla="*/ 23 w 610"/>
                <a:gd name="T35" fmla="*/ 488 h 488"/>
                <a:gd name="T36" fmla="*/ 389 w 610"/>
                <a:gd name="T37" fmla="*/ 488 h 488"/>
                <a:gd name="T38" fmla="*/ 441 w 610"/>
                <a:gd name="T39" fmla="*/ 464 h 488"/>
                <a:gd name="T40" fmla="*/ 602 w 610"/>
                <a:gd name="T41" fmla="*/ 272 h 488"/>
                <a:gd name="T42" fmla="*/ 610 w 610"/>
                <a:gd name="T43" fmla="*/ 250 h 488"/>
                <a:gd name="T44" fmla="*/ 610 w 610"/>
                <a:gd name="T45" fmla="*/ 250 h 488"/>
                <a:gd name="T46" fmla="*/ 610 w 610"/>
                <a:gd name="T47" fmla="*/ 21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0" h="488">
                  <a:moveTo>
                    <a:pt x="610" y="216"/>
                  </a:moveTo>
                  <a:cubicBezTo>
                    <a:pt x="592" y="216"/>
                    <a:pt x="592" y="216"/>
                    <a:pt x="592" y="216"/>
                  </a:cubicBezTo>
                  <a:cubicBezTo>
                    <a:pt x="441" y="36"/>
                    <a:pt x="441" y="36"/>
                    <a:pt x="441" y="36"/>
                  </a:cubicBezTo>
                  <a:cubicBezTo>
                    <a:pt x="428" y="21"/>
                    <a:pt x="409" y="12"/>
                    <a:pt x="389" y="12"/>
                  </a:cubicBezTo>
                  <a:cubicBezTo>
                    <a:pt x="42" y="12"/>
                    <a:pt x="42" y="12"/>
                    <a:pt x="42" y="12"/>
                  </a:cubicBezTo>
                  <a:cubicBezTo>
                    <a:pt x="42" y="0"/>
                    <a:pt x="42" y="0"/>
                    <a:pt x="42" y="0"/>
                  </a:cubicBezTo>
                  <a:cubicBezTo>
                    <a:pt x="0" y="0"/>
                    <a:pt x="0" y="0"/>
                    <a:pt x="0" y="0"/>
                  </a:cubicBezTo>
                  <a:cubicBezTo>
                    <a:pt x="0" y="34"/>
                    <a:pt x="0" y="34"/>
                    <a:pt x="0" y="34"/>
                  </a:cubicBezTo>
                  <a:cubicBezTo>
                    <a:pt x="0" y="34"/>
                    <a:pt x="0" y="34"/>
                    <a:pt x="0" y="34"/>
                  </a:cubicBezTo>
                  <a:cubicBezTo>
                    <a:pt x="0" y="40"/>
                    <a:pt x="2" y="45"/>
                    <a:pt x="6" y="49"/>
                  </a:cubicBezTo>
                  <a:cubicBezTo>
                    <a:pt x="156" y="228"/>
                    <a:pt x="156" y="228"/>
                    <a:pt x="156" y="228"/>
                  </a:cubicBezTo>
                  <a:cubicBezTo>
                    <a:pt x="166" y="241"/>
                    <a:pt x="166" y="259"/>
                    <a:pt x="156" y="272"/>
                  </a:cubicBezTo>
                  <a:cubicBezTo>
                    <a:pt x="22" y="431"/>
                    <a:pt x="22" y="431"/>
                    <a:pt x="22" y="431"/>
                  </a:cubicBezTo>
                  <a:cubicBezTo>
                    <a:pt x="0" y="431"/>
                    <a:pt x="0" y="431"/>
                    <a:pt x="0" y="431"/>
                  </a:cubicBezTo>
                  <a:cubicBezTo>
                    <a:pt x="0" y="465"/>
                    <a:pt x="0" y="465"/>
                    <a:pt x="0" y="465"/>
                  </a:cubicBezTo>
                  <a:cubicBezTo>
                    <a:pt x="0" y="465"/>
                    <a:pt x="0" y="465"/>
                    <a:pt x="0" y="465"/>
                  </a:cubicBezTo>
                  <a:cubicBezTo>
                    <a:pt x="0" y="469"/>
                    <a:pt x="1" y="472"/>
                    <a:pt x="2" y="475"/>
                  </a:cubicBezTo>
                  <a:cubicBezTo>
                    <a:pt x="6" y="483"/>
                    <a:pt x="14" y="488"/>
                    <a:pt x="23" y="488"/>
                  </a:cubicBezTo>
                  <a:cubicBezTo>
                    <a:pt x="389" y="488"/>
                    <a:pt x="389" y="488"/>
                    <a:pt x="389" y="488"/>
                  </a:cubicBezTo>
                  <a:cubicBezTo>
                    <a:pt x="409" y="488"/>
                    <a:pt x="428" y="479"/>
                    <a:pt x="441" y="464"/>
                  </a:cubicBezTo>
                  <a:cubicBezTo>
                    <a:pt x="602" y="272"/>
                    <a:pt x="602" y="272"/>
                    <a:pt x="602" y="272"/>
                  </a:cubicBezTo>
                  <a:cubicBezTo>
                    <a:pt x="608" y="265"/>
                    <a:pt x="610" y="258"/>
                    <a:pt x="610" y="250"/>
                  </a:cubicBezTo>
                  <a:cubicBezTo>
                    <a:pt x="610" y="250"/>
                    <a:pt x="610" y="250"/>
                    <a:pt x="610" y="250"/>
                  </a:cubicBezTo>
                  <a:lnTo>
                    <a:pt x="610" y="216"/>
                  </a:lnTo>
                  <a:close/>
                </a:path>
              </a:pathLst>
            </a:custGeom>
            <a:solidFill>
              <a:srgbClr val="2577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lnSpc>
                  <a:spcPct val="110000"/>
                </a:lnSpc>
              </a:pPr>
              <a:endParaRPr lang="en-US" sz="3599" dirty="0">
                <a:latin typeface="Roboto Condensed Light" panose="02000000000000000000" pitchFamily="2" charset="0"/>
              </a:endParaRPr>
            </a:p>
          </p:txBody>
        </p:sp>
        <p:sp>
          <p:nvSpPr>
            <p:cNvPr id="12" name="Freeform 10">
              <a:extLst>
                <a:ext uri="{FF2B5EF4-FFF2-40B4-BE49-F238E27FC236}">
                  <a16:creationId xmlns:a16="http://schemas.microsoft.com/office/drawing/2014/main" id="{E4777542-8ED6-4389-8E8C-72511AFBAFC1}"/>
                </a:ext>
              </a:extLst>
            </p:cNvPr>
            <p:cNvSpPr>
              <a:spLocks/>
            </p:cNvSpPr>
            <p:nvPr/>
          </p:nvSpPr>
          <p:spPr bwMode="auto">
            <a:xfrm>
              <a:off x="4073655" y="2703283"/>
              <a:ext cx="1711136" cy="1322525"/>
            </a:xfrm>
            <a:custGeom>
              <a:avLst/>
              <a:gdLst>
                <a:gd name="T0" fmla="*/ 603 w 614"/>
                <a:gd name="T1" fmla="*/ 216 h 476"/>
                <a:gd name="T2" fmla="*/ 603 w 614"/>
                <a:gd name="T3" fmla="*/ 260 h 476"/>
                <a:gd name="T4" fmla="*/ 442 w 614"/>
                <a:gd name="T5" fmla="*/ 452 h 476"/>
                <a:gd name="T6" fmla="*/ 390 w 614"/>
                <a:gd name="T7" fmla="*/ 476 h 476"/>
                <a:gd name="T8" fmla="*/ 24 w 614"/>
                <a:gd name="T9" fmla="*/ 476 h 476"/>
                <a:gd name="T10" fmla="*/ 3 w 614"/>
                <a:gd name="T11" fmla="*/ 463 h 476"/>
                <a:gd name="T12" fmla="*/ 7 w 614"/>
                <a:gd name="T13" fmla="*/ 439 h 476"/>
                <a:gd name="T14" fmla="*/ 157 w 614"/>
                <a:gd name="T15" fmla="*/ 260 h 476"/>
                <a:gd name="T16" fmla="*/ 157 w 614"/>
                <a:gd name="T17" fmla="*/ 216 h 476"/>
                <a:gd name="T18" fmla="*/ 7 w 614"/>
                <a:gd name="T19" fmla="*/ 37 h 476"/>
                <a:gd name="T20" fmla="*/ 3 w 614"/>
                <a:gd name="T21" fmla="*/ 13 h 476"/>
                <a:gd name="T22" fmla="*/ 24 w 614"/>
                <a:gd name="T23" fmla="*/ 0 h 476"/>
                <a:gd name="T24" fmla="*/ 390 w 614"/>
                <a:gd name="T25" fmla="*/ 0 h 476"/>
                <a:gd name="T26" fmla="*/ 442 w 614"/>
                <a:gd name="T27" fmla="*/ 24 h 476"/>
                <a:gd name="T28" fmla="*/ 603 w 614"/>
                <a:gd name="T29" fmla="*/ 21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4" h="476">
                  <a:moveTo>
                    <a:pt x="603" y="216"/>
                  </a:moveTo>
                  <a:cubicBezTo>
                    <a:pt x="614" y="229"/>
                    <a:pt x="614" y="247"/>
                    <a:pt x="603" y="260"/>
                  </a:cubicBezTo>
                  <a:cubicBezTo>
                    <a:pt x="442" y="452"/>
                    <a:pt x="442" y="452"/>
                    <a:pt x="442" y="452"/>
                  </a:cubicBezTo>
                  <a:cubicBezTo>
                    <a:pt x="429" y="467"/>
                    <a:pt x="410" y="476"/>
                    <a:pt x="390" y="476"/>
                  </a:cubicBezTo>
                  <a:cubicBezTo>
                    <a:pt x="24" y="476"/>
                    <a:pt x="24" y="476"/>
                    <a:pt x="24" y="476"/>
                  </a:cubicBezTo>
                  <a:cubicBezTo>
                    <a:pt x="15" y="476"/>
                    <a:pt x="7" y="471"/>
                    <a:pt x="3" y="463"/>
                  </a:cubicBezTo>
                  <a:cubicBezTo>
                    <a:pt x="0" y="455"/>
                    <a:pt x="1" y="445"/>
                    <a:pt x="7" y="439"/>
                  </a:cubicBezTo>
                  <a:cubicBezTo>
                    <a:pt x="157" y="260"/>
                    <a:pt x="157" y="260"/>
                    <a:pt x="157" y="260"/>
                  </a:cubicBezTo>
                  <a:cubicBezTo>
                    <a:pt x="167" y="247"/>
                    <a:pt x="167" y="229"/>
                    <a:pt x="157" y="216"/>
                  </a:cubicBezTo>
                  <a:cubicBezTo>
                    <a:pt x="7" y="37"/>
                    <a:pt x="7" y="37"/>
                    <a:pt x="7" y="37"/>
                  </a:cubicBezTo>
                  <a:cubicBezTo>
                    <a:pt x="1" y="30"/>
                    <a:pt x="0" y="21"/>
                    <a:pt x="3" y="13"/>
                  </a:cubicBezTo>
                  <a:cubicBezTo>
                    <a:pt x="7" y="5"/>
                    <a:pt x="15" y="0"/>
                    <a:pt x="24" y="0"/>
                  </a:cubicBezTo>
                  <a:cubicBezTo>
                    <a:pt x="390" y="0"/>
                    <a:pt x="390" y="0"/>
                    <a:pt x="390" y="0"/>
                  </a:cubicBezTo>
                  <a:cubicBezTo>
                    <a:pt x="410" y="0"/>
                    <a:pt x="429" y="9"/>
                    <a:pt x="442" y="24"/>
                  </a:cubicBezTo>
                  <a:lnTo>
                    <a:pt x="603" y="216"/>
                  </a:lnTo>
                  <a:close/>
                </a:path>
              </a:pathLst>
            </a:custGeom>
            <a:solidFill>
              <a:schemeClr val="accent1">
                <a:lumMod val="75000"/>
              </a:schemeClr>
            </a:solidFill>
            <a:ln w="9525">
              <a:solidFill>
                <a:srgbClr val="000000"/>
              </a:solidFill>
              <a:round/>
              <a:headEnd/>
              <a:tailEnd/>
            </a:ln>
          </p:spPr>
          <p:txBody>
            <a:bodyPr vert="horz" wrap="square" lIns="91416" tIns="45708" rIns="91416" bIns="45708" numCol="1" anchor="t" anchorCtr="0" compatLnSpc="1">
              <a:prstTxWarp prst="textNoShape">
                <a:avLst/>
              </a:prstTxWarp>
            </a:bodyPr>
            <a:lstStyle/>
            <a:p>
              <a:pPr>
                <a:lnSpc>
                  <a:spcPct val="110000"/>
                </a:lnSpc>
              </a:pPr>
              <a:endParaRPr lang="en-US" sz="3599" dirty="0">
                <a:latin typeface="Roboto Condensed Light" panose="02000000000000000000" pitchFamily="2" charset="0"/>
              </a:endParaRPr>
            </a:p>
          </p:txBody>
        </p:sp>
        <p:pic>
          <p:nvPicPr>
            <p:cNvPr id="13" name="Picture 12">
              <a:extLst>
                <a:ext uri="{FF2B5EF4-FFF2-40B4-BE49-F238E27FC236}">
                  <a16:creationId xmlns:a16="http://schemas.microsoft.com/office/drawing/2014/main" id="{781BD642-47DC-485C-B4EB-17F99E280C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95612" y="2982217"/>
              <a:ext cx="867223" cy="867223"/>
            </a:xfrm>
            <a:prstGeom prst="rect">
              <a:avLst/>
            </a:prstGeom>
          </p:spPr>
        </p:pic>
      </p:grpSp>
      <p:grpSp>
        <p:nvGrpSpPr>
          <p:cNvPr id="14" name="Group 13">
            <a:extLst>
              <a:ext uri="{FF2B5EF4-FFF2-40B4-BE49-F238E27FC236}">
                <a16:creationId xmlns:a16="http://schemas.microsoft.com/office/drawing/2014/main" id="{7F866B6F-65F9-4A9B-AF4D-5F2877AF01C7}"/>
              </a:ext>
            </a:extLst>
          </p:cNvPr>
          <p:cNvGrpSpPr/>
          <p:nvPr/>
        </p:nvGrpSpPr>
        <p:grpSpPr>
          <a:xfrm>
            <a:off x="6470406" y="1566076"/>
            <a:ext cx="642868" cy="532819"/>
            <a:chOff x="2344855" y="2703283"/>
            <a:chExt cx="1709958" cy="1417241"/>
          </a:xfrm>
        </p:grpSpPr>
        <p:sp>
          <p:nvSpPr>
            <p:cNvPr id="15" name="Freeform 8">
              <a:extLst>
                <a:ext uri="{FF2B5EF4-FFF2-40B4-BE49-F238E27FC236}">
                  <a16:creationId xmlns:a16="http://schemas.microsoft.com/office/drawing/2014/main" id="{A2A79475-6EF5-40A9-9078-E6A09B3ADFE5}"/>
                </a:ext>
              </a:extLst>
            </p:cNvPr>
            <p:cNvSpPr>
              <a:spLocks/>
            </p:cNvSpPr>
            <p:nvPr/>
          </p:nvSpPr>
          <p:spPr bwMode="auto">
            <a:xfrm>
              <a:off x="2350744" y="2764089"/>
              <a:ext cx="1698181" cy="1356435"/>
            </a:xfrm>
            <a:custGeom>
              <a:avLst/>
              <a:gdLst>
                <a:gd name="T0" fmla="*/ 610 w 610"/>
                <a:gd name="T1" fmla="*/ 216 h 488"/>
                <a:gd name="T2" fmla="*/ 592 w 610"/>
                <a:gd name="T3" fmla="*/ 216 h 488"/>
                <a:gd name="T4" fmla="*/ 441 w 610"/>
                <a:gd name="T5" fmla="*/ 36 h 488"/>
                <a:gd name="T6" fmla="*/ 389 w 610"/>
                <a:gd name="T7" fmla="*/ 12 h 488"/>
                <a:gd name="T8" fmla="*/ 42 w 610"/>
                <a:gd name="T9" fmla="*/ 12 h 488"/>
                <a:gd name="T10" fmla="*/ 42 w 610"/>
                <a:gd name="T11" fmla="*/ 0 h 488"/>
                <a:gd name="T12" fmla="*/ 0 w 610"/>
                <a:gd name="T13" fmla="*/ 0 h 488"/>
                <a:gd name="T14" fmla="*/ 0 w 610"/>
                <a:gd name="T15" fmla="*/ 34 h 488"/>
                <a:gd name="T16" fmla="*/ 0 w 610"/>
                <a:gd name="T17" fmla="*/ 34 h 488"/>
                <a:gd name="T18" fmla="*/ 5 w 610"/>
                <a:gd name="T19" fmla="*/ 49 h 488"/>
                <a:gd name="T20" fmla="*/ 155 w 610"/>
                <a:gd name="T21" fmla="*/ 228 h 488"/>
                <a:gd name="T22" fmla="*/ 155 w 610"/>
                <a:gd name="T23" fmla="*/ 272 h 488"/>
                <a:gd name="T24" fmla="*/ 21 w 610"/>
                <a:gd name="T25" fmla="*/ 431 h 488"/>
                <a:gd name="T26" fmla="*/ 0 w 610"/>
                <a:gd name="T27" fmla="*/ 431 h 488"/>
                <a:gd name="T28" fmla="*/ 0 w 610"/>
                <a:gd name="T29" fmla="*/ 465 h 488"/>
                <a:gd name="T30" fmla="*/ 0 w 610"/>
                <a:gd name="T31" fmla="*/ 465 h 488"/>
                <a:gd name="T32" fmla="*/ 2 w 610"/>
                <a:gd name="T33" fmla="*/ 475 h 488"/>
                <a:gd name="T34" fmla="*/ 22 w 610"/>
                <a:gd name="T35" fmla="*/ 488 h 488"/>
                <a:gd name="T36" fmla="*/ 389 w 610"/>
                <a:gd name="T37" fmla="*/ 488 h 488"/>
                <a:gd name="T38" fmla="*/ 441 w 610"/>
                <a:gd name="T39" fmla="*/ 464 h 488"/>
                <a:gd name="T40" fmla="*/ 602 w 610"/>
                <a:gd name="T41" fmla="*/ 272 h 488"/>
                <a:gd name="T42" fmla="*/ 610 w 610"/>
                <a:gd name="T43" fmla="*/ 250 h 488"/>
                <a:gd name="T44" fmla="*/ 610 w 610"/>
                <a:gd name="T45" fmla="*/ 250 h 488"/>
                <a:gd name="T46" fmla="*/ 610 w 610"/>
                <a:gd name="T47" fmla="*/ 21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0" h="488">
                  <a:moveTo>
                    <a:pt x="610" y="216"/>
                  </a:moveTo>
                  <a:cubicBezTo>
                    <a:pt x="592" y="216"/>
                    <a:pt x="592" y="216"/>
                    <a:pt x="592" y="216"/>
                  </a:cubicBezTo>
                  <a:cubicBezTo>
                    <a:pt x="441" y="36"/>
                    <a:pt x="441" y="36"/>
                    <a:pt x="441" y="36"/>
                  </a:cubicBezTo>
                  <a:cubicBezTo>
                    <a:pt x="428" y="21"/>
                    <a:pt x="409" y="12"/>
                    <a:pt x="389" y="12"/>
                  </a:cubicBezTo>
                  <a:cubicBezTo>
                    <a:pt x="42" y="12"/>
                    <a:pt x="42" y="12"/>
                    <a:pt x="42" y="12"/>
                  </a:cubicBezTo>
                  <a:cubicBezTo>
                    <a:pt x="42" y="0"/>
                    <a:pt x="42" y="0"/>
                    <a:pt x="42" y="0"/>
                  </a:cubicBezTo>
                  <a:cubicBezTo>
                    <a:pt x="0" y="0"/>
                    <a:pt x="0" y="0"/>
                    <a:pt x="0" y="0"/>
                  </a:cubicBezTo>
                  <a:cubicBezTo>
                    <a:pt x="0" y="34"/>
                    <a:pt x="0" y="34"/>
                    <a:pt x="0" y="34"/>
                  </a:cubicBezTo>
                  <a:cubicBezTo>
                    <a:pt x="0" y="34"/>
                    <a:pt x="0" y="34"/>
                    <a:pt x="0" y="34"/>
                  </a:cubicBezTo>
                  <a:cubicBezTo>
                    <a:pt x="0" y="40"/>
                    <a:pt x="2" y="45"/>
                    <a:pt x="5" y="49"/>
                  </a:cubicBezTo>
                  <a:cubicBezTo>
                    <a:pt x="155" y="228"/>
                    <a:pt x="155" y="228"/>
                    <a:pt x="155" y="228"/>
                  </a:cubicBezTo>
                  <a:cubicBezTo>
                    <a:pt x="166" y="241"/>
                    <a:pt x="166" y="259"/>
                    <a:pt x="155" y="272"/>
                  </a:cubicBezTo>
                  <a:cubicBezTo>
                    <a:pt x="21" y="431"/>
                    <a:pt x="21" y="431"/>
                    <a:pt x="21" y="431"/>
                  </a:cubicBezTo>
                  <a:cubicBezTo>
                    <a:pt x="0" y="431"/>
                    <a:pt x="0" y="431"/>
                    <a:pt x="0" y="431"/>
                  </a:cubicBezTo>
                  <a:cubicBezTo>
                    <a:pt x="0" y="465"/>
                    <a:pt x="0" y="465"/>
                    <a:pt x="0" y="465"/>
                  </a:cubicBezTo>
                  <a:cubicBezTo>
                    <a:pt x="0" y="465"/>
                    <a:pt x="0" y="465"/>
                    <a:pt x="0" y="465"/>
                  </a:cubicBezTo>
                  <a:cubicBezTo>
                    <a:pt x="0" y="469"/>
                    <a:pt x="0" y="472"/>
                    <a:pt x="2" y="475"/>
                  </a:cubicBezTo>
                  <a:cubicBezTo>
                    <a:pt x="6" y="483"/>
                    <a:pt x="14" y="488"/>
                    <a:pt x="22" y="488"/>
                  </a:cubicBezTo>
                  <a:cubicBezTo>
                    <a:pt x="389" y="488"/>
                    <a:pt x="389" y="488"/>
                    <a:pt x="389" y="488"/>
                  </a:cubicBezTo>
                  <a:cubicBezTo>
                    <a:pt x="409" y="488"/>
                    <a:pt x="428" y="479"/>
                    <a:pt x="441" y="464"/>
                  </a:cubicBezTo>
                  <a:cubicBezTo>
                    <a:pt x="602" y="272"/>
                    <a:pt x="602" y="272"/>
                    <a:pt x="602" y="272"/>
                  </a:cubicBezTo>
                  <a:cubicBezTo>
                    <a:pt x="607" y="265"/>
                    <a:pt x="610" y="258"/>
                    <a:pt x="610" y="250"/>
                  </a:cubicBezTo>
                  <a:cubicBezTo>
                    <a:pt x="610" y="250"/>
                    <a:pt x="610" y="250"/>
                    <a:pt x="610" y="250"/>
                  </a:cubicBezTo>
                  <a:lnTo>
                    <a:pt x="610" y="216"/>
                  </a:lnTo>
                  <a:close/>
                </a:path>
              </a:pathLst>
            </a:custGeom>
            <a:solidFill>
              <a:srgbClr val="8CBE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lnSpc>
                  <a:spcPct val="110000"/>
                </a:lnSpc>
              </a:pPr>
              <a:endParaRPr lang="en-US" sz="3599" dirty="0">
                <a:latin typeface="Roboto Condensed Light" panose="02000000000000000000" pitchFamily="2" charset="0"/>
              </a:endParaRPr>
            </a:p>
          </p:txBody>
        </p:sp>
        <p:sp>
          <p:nvSpPr>
            <p:cNvPr id="16" name="Freeform 9">
              <a:extLst>
                <a:ext uri="{FF2B5EF4-FFF2-40B4-BE49-F238E27FC236}">
                  <a16:creationId xmlns:a16="http://schemas.microsoft.com/office/drawing/2014/main" id="{4C422F90-2B87-4024-A5B7-C0AF89BAD239}"/>
                </a:ext>
              </a:extLst>
            </p:cNvPr>
            <p:cNvSpPr>
              <a:spLocks/>
            </p:cNvSpPr>
            <p:nvPr/>
          </p:nvSpPr>
          <p:spPr bwMode="auto">
            <a:xfrm>
              <a:off x="2344855" y="2703283"/>
              <a:ext cx="1709958" cy="1322525"/>
            </a:xfrm>
            <a:custGeom>
              <a:avLst/>
              <a:gdLst>
                <a:gd name="T0" fmla="*/ 604 w 614"/>
                <a:gd name="T1" fmla="*/ 216 h 476"/>
                <a:gd name="T2" fmla="*/ 604 w 614"/>
                <a:gd name="T3" fmla="*/ 260 h 476"/>
                <a:gd name="T4" fmla="*/ 443 w 614"/>
                <a:gd name="T5" fmla="*/ 452 h 476"/>
                <a:gd name="T6" fmla="*/ 391 w 614"/>
                <a:gd name="T7" fmla="*/ 476 h 476"/>
                <a:gd name="T8" fmla="*/ 24 w 614"/>
                <a:gd name="T9" fmla="*/ 476 h 476"/>
                <a:gd name="T10" fmla="*/ 4 w 614"/>
                <a:gd name="T11" fmla="*/ 463 h 476"/>
                <a:gd name="T12" fmla="*/ 7 w 614"/>
                <a:gd name="T13" fmla="*/ 439 h 476"/>
                <a:gd name="T14" fmla="*/ 157 w 614"/>
                <a:gd name="T15" fmla="*/ 260 h 476"/>
                <a:gd name="T16" fmla="*/ 157 w 614"/>
                <a:gd name="T17" fmla="*/ 216 h 476"/>
                <a:gd name="T18" fmla="*/ 7 w 614"/>
                <a:gd name="T19" fmla="*/ 37 h 476"/>
                <a:gd name="T20" fmla="*/ 4 w 614"/>
                <a:gd name="T21" fmla="*/ 13 h 476"/>
                <a:gd name="T22" fmla="*/ 24 w 614"/>
                <a:gd name="T23" fmla="*/ 0 h 476"/>
                <a:gd name="T24" fmla="*/ 391 w 614"/>
                <a:gd name="T25" fmla="*/ 0 h 476"/>
                <a:gd name="T26" fmla="*/ 443 w 614"/>
                <a:gd name="T27" fmla="*/ 24 h 476"/>
                <a:gd name="T28" fmla="*/ 604 w 614"/>
                <a:gd name="T29" fmla="*/ 21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4" h="476">
                  <a:moveTo>
                    <a:pt x="604" y="216"/>
                  </a:moveTo>
                  <a:cubicBezTo>
                    <a:pt x="614" y="229"/>
                    <a:pt x="614" y="247"/>
                    <a:pt x="604" y="260"/>
                  </a:cubicBezTo>
                  <a:cubicBezTo>
                    <a:pt x="443" y="452"/>
                    <a:pt x="443" y="452"/>
                    <a:pt x="443" y="452"/>
                  </a:cubicBezTo>
                  <a:cubicBezTo>
                    <a:pt x="430" y="467"/>
                    <a:pt x="411" y="476"/>
                    <a:pt x="391" y="476"/>
                  </a:cubicBezTo>
                  <a:cubicBezTo>
                    <a:pt x="24" y="476"/>
                    <a:pt x="24" y="476"/>
                    <a:pt x="24" y="476"/>
                  </a:cubicBezTo>
                  <a:cubicBezTo>
                    <a:pt x="16" y="476"/>
                    <a:pt x="8" y="471"/>
                    <a:pt x="4" y="463"/>
                  </a:cubicBezTo>
                  <a:cubicBezTo>
                    <a:pt x="0" y="455"/>
                    <a:pt x="1" y="445"/>
                    <a:pt x="7" y="439"/>
                  </a:cubicBezTo>
                  <a:cubicBezTo>
                    <a:pt x="157" y="260"/>
                    <a:pt x="157" y="260"/>
                    <a:pt x="157" y="260"/>
                  </a:cubicBezTo>
                  <a:cubicBezTo>
                    <a:pt x="168" y="247"/>
                    <a:pt x="168" y="229"/>
                    <a:pt x="157" y="216"/>
                  </a:cubicBezTo>
                  <a:cubicBezTo>
                    <a:pt x="7" y="37"/>
                    <a:pt x="7" y="37"/>
                    <a:pt x="7" y="37"/>
                  </a:cubicBezTo>
                  <a:cubicBezTo>
                    <a:pt x="1" y="30"/>
                    <a:pt x="0" y="21"/>
                    <a:pt x="4" y="13"/>
                  </a:cubicBezTo>
                  <a:cubicBezTo>
                    <a:pt x="8" y="5"/>
                    <a:pt x="16" y="0"/>
                    <a:pt x="24" y="0"/>
                  </a:cubicBezTo>
                  <a:cubicBezTo>
                    <a:pt x="391" y="0"/>
                    <a:pt x="391" y="0"/>
                    <a:pt x="391" y="0"/>
                  </a:cubicBezTo>
                  <a:cubicBezTo>
                    <a:pt x="411" y="0"/>
                    <a:pt x="430" y="9"/>
                    <a:pt x="443" y="24"/>
                  </a:cubicBezTo>
                  <a:lnTo>
                    <a:pt x="604" y="216"/>
                  </a:lnTo>
                  <a:close/>
                </a:path>
              </a:pathLst>
            </a:custGeom>
            <a:solidFill>
              <a:schemeClr val="accent1">
                <a:lumMod val="60000"/>
                <a:lumOff val="40000"/>
              </a:schemeClr>
            </a:solidFill>
            <a:ln w="9525">
              <a:solidFill>
                <a:srgbClr val="000000"/>
              </a:solidFill>
              <a:round/>
              <a:headEnd/>
              <a:tailEnd/>
            </a:ln>
          </p:spPr>
          <p:txBody>
            <a:bodyPr vert="horz" wrap="square" lIns="91416" tIns="45708" rIns="91416" bIns="45708" numCol="1" anchor="t" anchorCtr="0" compatLnSpc="1">
              <a:prstTxWarp prst="textNoShape">
                <a:avLst/>
              </a:prstTxWarp>
            </a:bodyPr>
            <a:lstStyle/>
            <a:p>
              <a:pPr>
                <a:lnSpc>
                  <a:spcPct val="110000"/>
                </a:lnSpc>
              </a:pPr>
              <a:endParaRPr lang="en-US" sz="3599" dirty="0">
                <a:latin typeface="Roboto Condensed Light" panose="02000000000000000000" pitchFamily="2" charset="0"/>
              </a:endParaRPr>
            </a:p>
          </p:txBody>
        </p:sp>
        <p:pic>
          <p:nvPicPr>
            <p:cNvPr id="17" name="Picture 16">
              <a:extLst>
                <a:ext uri="{FF2B5EF4-FFF2-40B4-BE49-F238E27FC236}">
                  <a16:creationId xmlns:a16="http://schemas.microsoft.com/office/drawing/2014/main" id="{5CAA50E3-8B74-462E-9320-4DF2A4C815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35339" y="2920450"/>
              <a:ext cx="928990" cy="928990"/>
            </a:xfrm>
            <a:prstGeom prst="rect">
              <a:avLst/>
            </a:prstGeom>
          </p:spPr>
        </p:pic>
      </p:grpSp>
      <p:grpSp>
        <p:nvGrpSpPr>
          <p:cNvPr id="22" name="Group 21">
            <a:extLst>
              <a:ext uri="{FF2B5EF4-FFF2-40B4-BE49-F238E27FC236}">
                <a16:creationId xmlns:a16="http://schemas.microsoft.com/office/drawing/2014/main" id="{390EABE6-FF1A-4FE8-F116-8832D59F6685}"/>
              </a:ext>
            </a:extLst>
          </p:cNvPr>
          <p:cNvGrpSpPr/>
          <p:nvPr/>
        </p:nvGrpSpPr>
        <p:grpSpPr>
          <a:xfrm>
            <a:off x="516206" y="1566076"/>
            <a:ext cx="644196" cy="532819"/>
            <a:chOff x="2655678" y="1554647"/>
            <a:chExt cx="644196" cy="532819"/>
          </a:xfrm>
        </p:grpSpPr>
        <p:sp>
          <p:nvSpPr>
            <p:cNvPr id="19" name="Freeform 5">
              <a:extLst>
                <a:ext uri="{FF2B5EF4-FFF2-40B4-BE49-F238E27FC236}">
                  <a16:creationId xmlns:a16="http://schemas.microsoft.com/office/drawing/2014/main" id="{AD4D22C0-D682-4FAF-8CC7-3A02DA201E7B}"/>
                </a:ext>
              </a:extLst>
            </p:cNvPr>
            <p:cNvSpPr>
              <a:spLocks/>
            </p:cNvSpPr>
            <p:nvPr/>
          </p:nvSpPr>
          <p:spPr bwMode="auto">
            <a:xfrm>
              <a:off x="2658334" y="1577507"/>
              <a:ext cx="638883" cy="509959"/>
            </a:xfrm>
            <a:custGeom>
              <a:avLst/>
              <a:gdLst>
                <a:gd name="T0" fmla="*/ 610 w 610"/>
                <a:gd name="T1" fmla="*/ 216 h 488"/>
                <a:gd name="T2" fmla="*/ 592 w 610"/>
                <a:gd name="T3" fmla="*/ 216 h 488"/>
                <a:gd name="T4" fmla="*/ 441 w 610"/>
                <a:gd name="T5" fmla="*/ 36 h 488"/>
                <a:gd name="T6" fmla="*/ 389 w 610"/>
                <a:gd name="T7" fmla="*/ 12 h 488"/>
                <a:gd name="T8" fmla="*/ 42 w 610"/>
                <a:gd name="T9" fmla="*/ 12 h 488"/>
                <a:gd name="T10" fmla="*/ 42 w 610"/>
                <a:gd name="T11" fmla="*/ 0 h 488"/>
                <a:gd name="T12" fmla="*/ 0 w 610"/>
                <a:gd name="T13" fmla="*/ 0 h 488"/>
                <a:gd name="T14" fmla="*/ 0 w 610"/>
                <a:gd name="T15" fmla="*/ 34 h 488"/>
                <a:gd name="T16" fmla="*/ 0 w 610"/>
                <a:gd name="T17" fmla="*/ 34 h 488"/>
                <a:gd name="T18" fmla="*/ 5 w 610"/>
                <a:gd name="T19" fmla="*/ 49 h 488"/>
                <a:gd name="T20" fmla="*/ 156 w 610"/>
                <a:gd name="T21" fmla="*/ 228 h 488"/>
                <a:gd name="T22" fmla="*/ 156 w 610"/>
                <a:gd name="T23" fmla="*/ 272 h 488"/>
                <a:gd name="T24" fmla="*/ 22 w 610"/>
                <a:gd name="T25" fmla="*/ 431 h 488"/>
                <a:gd name="T26" fmla="*/ 0 w 610"/>
                <a:gd name="T27" fmla="*/ 431 h 488"/>
                <a:gd name="T28" fmla="*/ 0 w 610"/>
                <a:gd name="T29" fmla="*/ 465 h 488"/>
                <a:gd name="T30" fmla="*/ 0 w 610"/>
                <a:gd name="T31" fmla="*/ 465 h 488"/>
                <a:gd name="T32" fmla="*/ 2 w 610"/>
                <a:gd name="T33" fmla="*/ 475 h 488"/>
                <a:gd name="T34" fmla="*/ 23 w 610"/>
                <a:gd name="T35" fmla="*/ 488 h 488"/>
                <a:gd name="T36" fmla="*/ 389 w 610"/>
                <a:gd name="T37" fmla="*/ 488 h 488"/>
                <a:gd name="T38" fmla="*/ 441 w 610"/>
                <a:gd name="T39" fmla="*/ 464 h 488"/>
                <a:gd name="T40" fmla="*/ 602 w 610"/>
                <a:gd name="T41" fmla="*/ 272 h 488"/>
                <a:gd name="T42" fmla="*/ 610 w 610"/>
                <a:gd name="T43" fmla="*/ 250 h 488"/>
                <a:gd name="T44" fmla="*/ 610 w 610"/>
                <a:gd name="T45" fmla="*/ 250 h 488"/>
                <a:gd name="T46" fmla="*/ 610 w 610"/>
                <a:gd name="T47" fmla="*/ 21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0" h="488">
                  <a:moveTo>
                    <a:pt x="610" y="216"/>
                  </a:moveTo>
                  <a:cubicBezTo>
                    <a:pt x="592" y="216"/>
                    <a:pt x="592" y="216"/>
                    <a:pt x="592" y="216"/>
                  </a:cubicBezTo>
                  <a:cubicBezTo>
                    <a:pt x="441" y="36"/>
                    <a:pt x="441" y="36"/>
                    <a:pt x="441" y="36"/>
                  </a:cubicBezTo>
                  <a:cubicBezTo>
                    <a:pt x="428" y="21"/>
                    <a:pt x="409" y="12"/>
                    <a:pt x="389" y="12"/>
                  </a:cubicBezTo>
                  <a:cubicBezTo>
                    <a:pt x="42" y="12"/>
                    <a:pt x="42" y="12"/>
                    <a:pt x="42" y="12"/>
                  </a:cubicBezTo>
                  <a:cubicBezTo>
                    <a:pt x="42" y="0"/>
                    <a:pt x="42" y="0"/>
                    <a:pt x="42" y="0"/>
                  </a:cubicBezTo>
                  <a:cubicBezTo>
                    <a:pt x="0" y="0"/>
                    <a:pt x="0" y="0"/>
                    <a:pt x="0" y="0"/>
                  </a:cubicBezTo>
                  <a:cubicBezTo>
                    <a:pt x="0" y="34"/>
                    <a:pt x="0" y="34"/>
                    <a:pt x="0" y="34"/>
                  </a:cubicBezTo>
                  <a:cubicBezTo>
                    <a:pt x="0" y="34"/>
                    <a:pt x="0" y="34"/>
                    <a:pt x="0" y="34"/>
                  </a:cubicBezTo>
                  <a:cubicBezTo>
                    <a:pt x="0" y="40"/>
                    <a:pt x="2" y="45"/>
                    <a:pt x="5" y="49"/>
                  </a:cubicBezTo>
                  <a:cubicBezTo>
                    <a:pt x="156" y="228"/>
                    <a:pt x="156" y="228"/>
                    <a:pt x="156" y="228"/>
                  </a:cubicBezTo>
                  <a:cubicBezTo>
                    <a:pt x="166" y="241"/>
                    <a:pt x="166" y="259"/>
                    <a:pt x="156" y="272"/>
                  </a:cubicBezTo>
                  <a:cubicBezTo>
                    <a:pt x="22" y="431"/>
                    <a:pt x="22" y="431"/>
                    <a:pt x="22" y="431"/>
                  </a:cubicBezTo>
                  <a:cubicBezTo>
                    <a:pt x="0" y="431"/>
                    <a:pt x="0" y="431"/>
                    <a:pt x="0" y="431"/>
                  </a:cubicBezTo>
                  <a:cubicBezTo>
                    <a:pt x="0" y="465"/>
                    <a:pt x="0" y="465"/>
                    <a:pt x="0" y="465"/>
                  </a:cubicBezTo>
                  <a:cubicBezTo>
                    <a:pt x="0" y="465"/>
                    <a:pt x="0" y="465"/>
                    <a:pt x="0" y="465"/>
                  </a:cubicBezTo>
                  <a:cubicBezTo>
                    <a:pt x="0" y="469"/>
                    <a:pt x="1" y="472"/>
                    <a:pt x="2" y="475"/>
                  </a:cubicBezTo>
                  <a:cubicBezTo>
                    <a:pt x="6" y="483"/>
                    <a:pt x="14" y="488"/>
                    <a:pt x="23" y="488"/>
                  </a:cubicBezTo>
                  <a:cubicBezTo>
                    <a:pt x="389" y="488"/>
                    <a:pt x="389" y="488"/>
                    <a:pt x="389" y="488"/>
                  </a:cubicBezTo>
                  <a:cubicBezTo>
                    <a:pt x="409" y="488"/>
                    <a:pt x="428" y="479"/>
                    <a:pt x="441" y="464"/>
                  </a:cubicBezTo>
                  <a:cubicBezTo>
                    <a:pt x="602" y="272"/>
                    <a:pt x="602" y="272"/>
                    <a:pt x="602" y="272"/>
                  </a:cubicBezTo>
                  <a:cubicBezTo>
                    <a:pt x="607" y="265"/>
                    <a:pt x="610" y="258"/>
                    <a:pt x="610" y="250"/>
                  </a:cubicBezTo>
                  <a:cubicBezTo>
                    <a:pt x="610" y="250"/>
                    <a:pt x="610" y="250"/>
                    <a:pt x="610" y="250"/>
                  </a:cubicBezTo>
                  <a:lnTo>
                    <a:pt x="610" y="216"/>
                  </a:lnTo>
                  <a:close/>
                </a:path>
              </a:pathLst>
            </a:cu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16" tIns="45708" rIns="91416" bIns="45708" numCol="1" anchor="t" anchorCtr="0" compatLnSpc="1">
              <a:prstTxWarp prst="textNoShape">
                <a:avLst/>
              </a:prstTxWarp>
            </a:bodyPr>
            <a:lstStyle/>
            <a:p>
              <a:pPr>
                <a:lnSpc>
                  <a:spcPct val="110000"/>
                </a:lnSpc>
              </a:pPr>
              <a:endParaRPr lang="en-US" sz="3599" dirty="0">
                <a:latin typeface="Roboto Condensed Light" panose="02000000000000000000" pitchFamily="2" charset="0"/>
              </a:endParaRPr>
            </a:p>
          </p:txBody>
        </p:sp>
        <p:sp>
          <p:nvSpPr>
            <p:cNvPr id="20" name="Freeform 6">
              <a:extLst>
                <a:ext uri="{FF2B5EF4-FFF2-40B4-BE49-F238E27FC236}">
                  <a16:creationId xmlns:a16="http://schemas.microsoft.com/office/drawing/2014/main" id="{4E723CB3-AB9E-4FB1-A64C-0F86A121776E}"/>
                </a:ext>
              </a:extLst>
            </p:cNvPr>
            <p:cNvSpPr>
              <a:spLocks/>
            </p:cNvSpPr>
            <p:nvPr/>
          </p:nvSpPr>
          <p:spPr bwMode="auto">
            <a:xfrm>
              <a:off x="2655678" y="1554647"/>
              <a:ext cx="644196" cy="497210"/>
            </a:xfrm>
            <a:custGeom>
              <a:avLst/>
              <a:gdLst>
                <a:gd name="T0" fmla="*/ 604 w 615"/>
                <a:gd name="T1" fmla="*/ 216 h 476"/>
                <a:gd name="T2" fmla="*/ 604 w 615"/>
                <a:gd name="T3" fmla="*/ 260 h 476"/>
                <a:gd name="T4" fmla="*/ 443 w 615"/>
                <a:gd name="T5" fmla="*/ 452 h 476"/>
                <a:gd name="T6" fmla="*/ 391 w 615"/>
                <a:gd name="T7" fmla="*/ 476 h 476"/>
                <a:gd name="T8" fmla="*/ 25 w 615"/>
                <a:gd name="T9" fmla="*/ 476 h 476"/>
                <a:gd name="T10" fmla="*/ 4 w 615"/>
                <a:gd name="T11" fmla="*/ 463 h 476"/>
                <a:gd name="T12" fmla="*/ 7 w 615"/>
                <a:gd name="T13" fmla="*/ 439 h 476"/>
                <a:gd name="T14" fmla="*/ 158 w 615"/>
                <a:gd name="T15" fmla="*/ 260 h 476"/>
                <a:gd name="T16" fmla="*/ 158 w 615"/>
                <a:gd name="T17" fmla="*/ 216 h 476"/>
                <a:gd name="T18" fmla="*/ 7 w 615"/>
                <a:gd name="T19" fmla="*/ 37 h 476"/>
                <a:gd name="T20" fmla="*/ 4 w 615"/>
                <a:gd name="T21" fmla="*/ 13 h 476"/>
                <a:gd name="T22" fmla="*/ 25 w 615"/>
                <a:gd name="T23" fmla="*/ 0 h 476"/>
                <a:gd name="T24" fmla="*/ 391 w 615"/>
                <a:gd name="T25" fmla="*/ 0 h 476"/>
                <a:gd name="T26" fmla="*/ 443 w 615"/>
                <a:gd name="T27" fmla="*/ 24 h 476"/>
                <a:gd name="T28" fmla="*/ 604 w 615"/>
                <a:gd name="T29" fmla="*/ 21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5" h="476">
                  <a:moveTo>
                    <a:pt x="604" y="216"/>
                  </a:moveTo>
                  <a:cubicBezTo>
                    <a:pt x="615" y="229"/>
                    <a:pt x="615" y="247"/>
                    <a:pt x="604" y="260"/>
                  </a:cubicBezTo>
                  <a:cubicBezTo>
                    <a:pt x="443" y="452"/>
                    <a:pt x="443" y="452"/>
                    <a:pt x="443" y="452"/>
                  </a:cubicBezTo>
                  <a:cubicBezTo>
                    <a:pt x="430" y="467"/>
                    <a:pt x="411" y="476"/>
                    <a:pt x="391" y="476"/>
                  </a:cubicBezTo>
                  <a:cubicBezTo>
                    <a:pt x="25" y="476"/>
                    <a:pt x="25" y="476"/>
                    <a:pt x="25" y="476"/>
                  </a:cubicBezTo>
                  <a:cubicBezTo>
                    <a:pt x="16" y="476"/>
                    <a:pt x="8" y="471"/>
                    <a:pt x="4" y="463"/>
                  </a:cubicBezTo>
                  <a:cubicBezTo>
                    <a:pt x="0" y="455"/>
                    <a:pt x="2" y="445"/>
                    <a:pt x="7" y="439"/>
                  </a:cubicBezTo>
                  <a:cubicBezTo>
                    <a:pt x="158" y="260"/>
                    <a:pt x="158" y="260"/>
                    <a:pt x="158" y="260"/>
                  </a:cubicBezTo>
                  <a:cubicBezTo>
                    <a:pt x="168" y="247"/>
                    <a:pt x="168" y="229"/>
                    <a:pt x="158" y="216"/>
                  </a:cubicBezTo>
                  <a:cubicBezTo>
                    <a:pt x="7" y="37"/>
                    <a:pt x="7" y="37"/>
                    <a:pt x="7" y="37"/>
                  </a:cubicBezTo>
                  <a:cubicBezTo>
                    <a:pt x="2" y="30"/>
                    <a:pt x="0" y="21"/>
                    <a:pt x="4" y="13"/>
                  </a:cubicBezTo>
                  <a:cubicBezTo>
                    <a:pt x="8" y="5"/>
                    <a:pt x="16" y="0"/>
                    <a:pt x="25" y="0"/>
                  </a:cubicBezTo>
                  <a:cubicBezTo>
                    <a:pt x="391" y="0"/>
                    <a:pt x="391" y="0"/>
                    <a:pt x="391" y="0"/>
                  </a:cubicBezTo>
                  <a:cubicBezTo>
                    <a:pt x="411" y="0"/>
                    <a:pt x="430" y="9"/>
                    <a:pt x="443" y="24"/>
                  </a:cubicBezTo>
                  <a:lnTo>
                    <a:pt x="604" y="216"/>
                  </a:lnTo>
                  <a:close/>
                </a:path>
              </a:pathLst>
            </a:custGeom>
            <a:solidFill>
              <a:schemeClr val="accent1">
                <a:lumMod val="40000"/>
                <a:lumOff val="60000"/>
              </a:schemeClr>
            </a:solidFill>
            <a:ln w="9525">
              <a:solidFill>
                <a:srgbClr val="000000"/>
              </a:solidFill>
              <a:round/>
              <a:headEnd/>
              <a:tailEnd/>
            </a:ln>
          </p:spPr>
          <p:txBody>
            <a:bodyPr vert="horz" wrap="square" lIns="91416" tIns="45708" rIns="91416" bIns="45708" numCol="1" anchor="t" anchorCtr="0" compatLnSpc="1">
              <a:prstTxWarp prst="textNoShape">
                <a:avLst/>
              </a:prstTxWarp>
            </a:bodyPr>
            <a:lstStyle/>
            <a:p>
              <a:pPr>
                <a:lnSpc>
                  <a:spcPct val="110000"/>
                </a:lnSpc>
              </a:pPr>
              <a:endParaRPr lang="en-US" sz="3599" dirty="0">
                <a:latin typeface="Roboto Condensed Light" panose="02000000000000000000" pitchFamily="2" charset="0"/>
              </a:endParaRPr>
            </a:p>
          </p:txBody>
        </p:sp>
        <p:pic>
          <p:nvPicPr>
            <p:cNvPr id="21" name="Picture 20">
              <a:extLst>
                <a:ext uri="{FF2B5EF4-FFF2-40B4-BE49-F238E27FC236}">
                  <a16:creationId xmlns:a16="http://schemas.microsoft.com/office/drawing/2014/main" id="{6E42804B-ACD2-478A-95E0-F5D20069F4E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58410" y="1683886"/>
              <a:ext cx="238732" cy="238731"/>
            </a:xfrm>
            <a:prstGeom prst="rect">
              <a:avLst/>
            </a:prstGeom>
          </p:spPr>
        </p:pic>
      </p:grpSp>
    </p:spTree>
    <p:extLst>
      <p:ext uri="{BB962C8B-B14F-4D97-AF65-F5344CB8AC3E}">
        <p14:creationId xmlns:p14="http://schemas.microsoft.com/office/powerpoint/2010/main" val="14696798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p:txBody>
          <a:bodyPr/>
          <a:lstStyle/>
          <a:p>
            <a:r>
              <a:rPr lang="en-US" dirty="0"/>
              <a:t>Aha Moments!</a:t>
            </a:r>
          </a:p>
        </p:txBody>
      </p:sp>
      <p:sp>
        <p:nvSpPr>
          <p:cNvPr id="2" name="Text Placeholder 1">
            <a:extLst>
              <a:ext uri="{FF2B5EF4-FFF2-40B4-BE49-F238E27FC236}">
                <a16:creationId xmlns:a16="http://schemas.microsoft.com/office/drawing/2014/main" id="{434DF109-8D4E-26CA-A159-4C49F41A4770}"/>
              </a:ext>
            </a:extLst>
          </p:cNvPr>
          <p:cNvSpPr>
            <a:spLocks noGrp="1"/>
          </p:cNvSpPr>
          <p:nvPr>
            <p:ph type="body" sz="quarter" idx="11"/>
          </p:nvPr>
        </p:nvSpPr>
        <p:spPr/>
        <p:txBody>
          <a:bodyPr/>
          <a:lstStyle/>
          <a:p>
            <a:endParaRPr lang="en-US" dirty="0"/>
          </a:p>
        </p:txBody>
      </p:sp>
      <p:graphicFrame>
        <p:nvGraphicFramePr>
          <p:cNvPr id="10" name="Table 9">
            <a:extLst>
              <a:ext uri="{FF2B5EF4-FFF2-40B4-BE49-F238E27FC236}">
                <a16:creationId xmlns:a16="http://schemas.microsoft.com/office/drawing/2014/main" id="{BE3BE6F4-3653-4337-AB77-98F79C4FB4F6}"/>
              </a:ext>
            </a:extLst>
          </p:cNvPr>
          <p:cNvGraphicFramePr>
            <a:graphicFrameLocks noGrp="1"/>
          </p:cNvGraphicFramePr>
          <p:nvPr>
            <p:extLst>
              <p:ext uri="{D42A27DB-BD31-4B8C-83A1-F6EECF244321}">
                <p14:modId xmlns:p14="http://schemas.microsoft.com/office/powerpoint/2010/main" val="2283005926"/>
              </p:ext>
            </p:extLst>
          </p:nvPr>
        </p:nvGraphicFramePr>
        <p:xfrm>
          <a:off x="273472" y="1245904"/>
          <a:ext cx="11548640" cy="5067326"/>
        </p:xfrm>
        <a:graphic>
          <a:graphicData uri="http://schemas.openxmlformats.org/drawingml/2006/table">
            <a:tbl>
              <a:tblPr firstRow="1">
                <a:tableStyleId>{B301B821-A1FF-4177-AEE7-76D212191A09}</a:tableStyleId>
              </a:tblPr>
              <a:tblGrid>
                <a:gridCol w="7154457">
                  <a:extLst>
                    <a:ext uri="{9D8B030D-6E8A-4147-A177-3AD203B41FA5}">
                      <a16:colId xmlns:a16="http://schemas.microsoft.com/office/drawing/2014/main" val="660313904"/>
                    </a:ext>
                  </a:extLst>
                </a:gridCol>
                <a:gridCol w="4394183">
                  <a:extLst>
                    <a:ext uri="{9D8B030D-6E8A-4147-A177-3AD203B41FA5}">
                      <a16:colId xmlns:a16="http://schemas.microsoft.com/office/drawing/2014/main" val="2130039097"/>
                    </a:ext>
                  </a:extLst>
                </a:gridCol>
              </a:tblGrid>
              <a:tr h="460666">
                <a:tc>
                  <a:txBody>
                    <a:bodyPr/>
                    <a:lstStyle/>
                    <a:p>
                      <a:r>
                        <a:rPr lang="en-US" dirty="0">
                          <a:latin typeface="Roboto Condensed Light" panose="02000000000000000000" pitchFamily="2" charset="0"/>
                        </a:rPr>
                        <a:t>Aha moment</a:t>
                      </a:r>
                      <a:endParaRPr lang="en-CA" dirty="0">
                        <a:latin typeface="Roboto Condensed Light" panose="02000000000000000000"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latin typeface="Roboto Condensed Light" panose="02000000000000000000" pitchFamily="2" charset="0"/>
                          <a:ea typeface="Roboto Condensed Light" panose="02000000000000000000" pitchFamily="2" charset="0"/>
                        </a:rPr>
                        <a:t>Follow-up?</a:t>
                      </a:r>
                      <a:endParaRPr lang="en-CA" dirty="0">
                        <a:latin typeface="Roboto Condensed Light" panose="02000000000000000000" pitchFamily="2" charset="0"/>
                        <a:ea typeface="Roboto Condensed Light" panose="02000000000000000000" pitchFamily="2"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5895375"/>
                  </a:ext>
                </a:extLst>
              </a:tr>
              <a:tr h="4606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aseline="0" dirty="0">
                        <a:solidFill>
                          <a:schemeClr val="bg2">
                            <a:lumMod val="50000"/>
                          </a:schemeClr>
                        </a:solidFill>
                        <a:latin typeface="Roboto Condensed Light" panose="02000000000000000000" pitchFamily="2"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aseline="0" dirty="0">
                        <a:solidFill>
                          <a:schemeClr val="bg2">
                            <a:lumMod val="50000"/>
                          </a:schemeClr>
                        </a:solidFill>
                        <a:latin typeface="Roboto Condensed Light" panose="02000000000000000000" pitchFamily="2"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7289410"/>
                  </a:ext>
                </a:extLst>
              </a:tr>
              <a:tr h="4606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aseline="0" dirty="0">
                        <a:solidFill>
                          <a:schemeClr val="bg2">
                            <a:lumMod val="50000"/>
                          </a:schemeClr>
                        </a:solidFill>
                        <a:latin typeface="Roboto Condensed Light" panose="02000000000000000000" pitchFamily="2"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aseline="0" dirty="0">
                        <a:solidFill>
                          <a:schemeClr val="bg2">
                            <a:lumMod val="50000"/>
                          </a:schemeClr>
                        </a:solidFill>
                        <a:latin typeface="Roboto Condensed Light" panose="02000000000000000000" pitchFamily="2"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21878790"/>
                  </a:ext>
                </a:extLst>
              </a:tr>
              <a:tr h="4606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aseline="0" dirty="0">
                        <a:solidFill>
                          <a:schemeClr val="bg2">
                            <a:lumMod val="50000"/>
                          </a:schemeClr>
                        </a:solidFill>
                        <a:latin typeface="Roboto Condensed Light" panose="02000000000000000000" pitchFamily="2"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aseline="0" dirty="0">
                        <a:solidFill>
                          <a:schemeClr val="bg2">
                            <a:lumMod val="50000"/>
                          </a:schemeClr>
                        </a:solidFill>
                        <a:latin typeface="Roboto Condensed Light" panose="02000000000000000000" pitchFamily="2"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96610894"/>
                  </a:ext>
                </a:extLst>
              </a:tr>
              <a:tr h="4606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aseline="0" dirty="0">
                        <a:solidFill>
                          <a:schemeClr val="bg2">
                            <a:lumMod val="50000"/>
                          </a:schemeClr>
                        </a:solidFill>
                        <a:latin typeface="Roboto Condensed Light" panose="02000000000000000000" pitchFamily="2"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aseline="0" dirty="0">
                        <a:solidFill>
                          <a:schemeClr val="bg2">
                            <a:lumMod val="50000"/>
                          </a:schemeClr>
                        </a:solidFill>
                        <a:latin typeface="Roboto Condensed Light" panose="02000000000000000000" pitchFamily="2"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86473792"/>
                  </a:ext>
                </a:extLst>
              </a:tr>
              <a:tr h="4606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aseline="0" dirty="0">
                        <a:solidFill>
                          <a:schemeClr val="bg2">
                            <a:lumMod val="50000"/>
                          </a:schemeClr>
                        </a:solidFill>
                        <a:latin typeface="Roboto Condensed Light" panose="02000000000000000000" pitchFamily="2"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aseline="0" dirty="0">
                        <a:solidFill>
                          <a:schemeClr val="bg2">
                            <a:lumMod val="50000"/>
                          </a:schemeClr>
                        </a:solidFill>
                        <a:latin typeface="Roboto Condensed Light" panose="02000000000000000000" pitchFamily="2"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79119923"/>
                  </a:ext>
                </a:extLst>
              </a:tr>
              <a:tr h="4606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aseline="0" dirty="0">
                        <a:solidFill>
                          <a:schemeClr val="bg2">
                            <a:lumMod val="50000"/>
                          </a:schemeClr>
                        </a:solidFill>
                        <a:latin typeface="Roboto Condensed Light" panose="02000000000000000000" pitchFamily="2"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aseline="0" dirty="0">
                        <a:solidFill>
                          <a:schemeClr val="bg2">
                            <a:lumMod val="50000"/>
                          </a:schemeClr>
                        </a:solidFill>
                        <a:latin typeface="Roboto Condensed Light" panose="02000000000000000000" pitchFamily="2"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33558967"/>
                  </a:ext>
                </a:extLst>
              </a:tr>
              <a:tr h="4606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aseline="0" dirty="0">
                        <a:solidFill>
                          <a:schemeClr val="bg2">
                            <a:lumMod val="50000"/>
                          </a:schemeClr>
                        </a:solidFill>
                        <a:latin typeface="Roboto Condensed Light" panose="02000000000000000000" pitchFamily="2"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aseline="0" dirty="0">
                        <a:solidFill>
                          <a:schemeClr val="bg2">
                            <a:lumMod val="50000"/>
                          </a:schemeClr>
                        </a:solidFill>
                        <a:latin typeface="Roboto Condensed Light" panose="02000000000000000000" pitchFamily="2"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01573661"/>
                  </a:ext>
                </a:extLst>
              </a:tr>
              <a:tr h="4606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aseline="0" dirty="0">
                        <a:solidFill>
                          <a:schemeClr val="bg2">
                            <a:lumMod val="50000"/>
                          </a:schemeClr>
                        </a:solidFill>
                        <a:latin typeface="Roboto Condensed Light" panose="02000000000000000000" pitchFamily="2"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aseline="0" dirty="0">
                        <a:solidFill>
                          <a:schemeClr val="bg2">
                            <a:lumMod val="50000"/>
                          </a:schemeClr>
                        </a:solidFill>
                        <a:latin typeface="Roboto Condensed Light" panose="02000000000000000000" pitchFamily="2"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5524744"/>
                  </a:ext>
                </a:extLst>
              </a:tr>
              <a:tr h="4606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aseline="0" dirty="0">
                        <a:solidFill>
                          <a:schemeClr val="bg2">
                            <a:lumMod val="50000"/>
                          </a:schemeClr>
                        </a:solidFill>
                        <a:latin typeface="Roboto Condensed Light" panose="02000000000000000000" pitchFamily="2"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aseline="0" dirty="0">
                        <a:solidFill>
                          <a:schemeClr val="bg2">
                            <a:lumMod val="50000"/>
                          </a:schemeClr>
                        </a:solidFill>
                        <a:latin typeface="Roboto Condensed Light" panose="02000000000000000000" pitchFamily="2"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35589086"/>
                  </a:ext>
                </a:extLst>
              </a:tr>
              <a:tr h="4606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aseline="0" dirty="0">
                        <a:solidFill>
                          <a:schemeClr val="bg2">
                            <a:lumMod val="50000"/>
                          </a:schemeClr>
                        </a:solidFill>
                        <a:latin typeface="Roboto Condensed Light" panose="02000000000000000000" pitchFamily="2"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aseline="0" dirty="0">
                        <a:solidFill>
                          <a:schemeClr val="bg2">
                            <a:lumMod val="50000"/>
                          </a:schemeClr>
                        </a:solidFill>
                        <a:latin typeface="Roboto Condensed Light" panose="02000000000000000000" pitchFamily="2"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9708507"/>
                  </a:ext>
                </a:extLst>
              </a:tr>
            </a:tbl>
          </a:graphicData>
        </a:graphic>
      </p:graphicFrame>
    </p:spTree>
    <p:extLst>
      <p:ext uri="{BB962C8B-B14F-4D97-AF65-F5344CB8AC3E}">
        <p14:creationId xmlns:p14="http://schemas.microsoft.com/office/powerpoint/2010/main" val="4702614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0BE5DC1-787A-4212-A716-227AF886A3F1}"/>
              </a:ext>
            </a:extLst>
          </p:cNvPr>
          <p:cNvSpPr>
            <a:spLocks noGrp="1"/>
          </p:cNvSpPr>
          <p:nvPr>
            <p:ph type="body" sz="quarter" idx="10"/>
          </p:nvPr>
        </p:nvSpPr>
        <p:spPr/>
        <p:txBody>
          <a:bodyPr/>
          <a:lstStyle/>
          <a:p>
            <a:r>
              <a:rPr lang="en-US" dirty="0"/>
              <a:t>Thank you!</a:t>
            </a:r>
            <a:endParaRPr lang="en-CA" dirty="0"/>
          </a:p>
        </p:txBody>
      </p:sp>
    </p:spTree>
    <p:extLst>
      <p:ext uri="{BB962C8B-B14F-4D97-AF65-F5344CB8AC3E}">
        <p14:creationId xmlns:p14="http://schemas.microsoft.com/office/powerpoint/2010/main" val="33968761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D684FD0-F518-4731-9E92-911617C98275}"/>
              </a:ext>
            </a:extLst>
          </p:cNvPr>
          <p:cNvSpPr>
            <a:spLocks noGrp="1"/>
          </p:cNvSpPr>
          <p:nvPr>
            <p:ph type="body" sz="quarter" idx="10"/>
          </p:nvPr>
        </p:nvSpPr>
        <p:spPr/>
        <p:txBody>
          <a:bodyPr/>
          <a:lstStyle/>
          <a:p>
            <a:r>
              <a:rPr lang="en-US" dirty="0"/>
              <a:t>Supporting Research</a:t>
            </a:r>
          </a:p>
        </p:txBody>
      </p:sp>
      <p:sp>
        <p:nvSpPr>
          <p:cNvPr id="2" name="Text Placeholder 1">
            <a:extLst>
              <a:ext uri="{FF2B5EF4-FFF2-40B4-BE49-F238E27FC236}">
                <a16:creationId xmlns:a16="http://schemas.microsoft.com/office/drawing/2014/main" id="{44B66B73-A3E8-3D41-2C2D-2F4C3750DAFC}"/>
              </a:ext>
            </a:extLst>
          </p:cNvPr>
          <p:cNvSpPr>
            <a:spLocks noGrp="1"/>
          </p:cNvSpPr>
          <p:nvPr>
            <p:ph type="body" sz="quarter" idx="11"/>
          </p:nvPr>
        </p:nvSpPr>
        <p:spPr>
          <a:xfrm>
            <a:off x="650874" y="2166970"/>
            <a:ext cx="7273925" cy="2139216"/>
          </a:xfrm>
        </p:spPr>
        <p:txBody>
          <a:bodyPr/>
          <a:lstStyle/>
          <a:p>
            <a:r>
              <a:rPr lang="en-US" dirty="0"/>
              <a:t>Transformation topics and supporting Info-Tech research make the journey easier, with less rework.</a:t>
            </a:r>
          </a:p>
          <a:p>
            <a:endParaRPr lang="en-US" dirty="0"/>
          </a:p>
        </p:txBody>
      </p:sp>
    </p:spTree>
    <p:extLst>
      <p:ext uri="{BB962C8B-B14F-4D97-AF65-F5344CB8AC3E}">
        <p14:creationId xmlns:p14="http://schemas.microsoft.com/office/powerpoint/2010/main" val="15860660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8E73B-7761-42D5-8FC9-D491184A05AB}"/>
              </a:ext>
            </a:extLst>
          </p:cNvPr>
          <p:cNvSpPr>
            <a:spLocks noGrp="1"/>
          </p:cNvSpPr>
          <p:nvPr>
            <p:ph type="title"/>
          </p:nvPr>
        </p:nvSpPr>
        <p:spPr/>
        <p:txBody>
          <a:bodyPr/>
          <a:lstStyle/>
          <a:p>
            <a:r>
              <a:rPr lang="en-US" dirty="0"/>
              <a:t>Supporting research and services</a:t>
            </a:r>
          </a:p>
        </p:txBody>
      </p:sp>
      <p:graphicFrame>
        <p:nvGraphicFramePr>
          <p:cNvPr id="5" name="Diagram 4">
            <a:extLst>
              <a:ext uri="{FF2B5EF4-FFF2-40B4-BE49-F238E27FC236}">
                <a16:creationId xmlns:a16="http://schemas.microsoft.com/office/drawing/2014/main" id="{D5C3CD16-2C57-4C2A-A5EF-564D0153D920}"/>
              </a:ext>
            </a:extLst>
          </p:cNvPr>
          <p:cNvGraphicFramePr/>
          <p:nvPr/>
        </p:nvGraphicFramePr>
        <p:xfrm>
          <a:off x="331585" y="1386725"/>
          <a:ext cx="1172422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496714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8E73B-7761-42D5-8FC9-D491184A05AB}"/>
              </a:ext>
            </a:extLst>
          </p:cNvPr>
          <p:cNvSpPr>
            <a:spLocks noGrp="1"/>
          </p:cNvSpPr>
          <p:nvPr>
            <p:ph type="title"/>
          </p:nvPr>
        </p:nvSpPr>
        <p:spPr/>
        <p:txBody>
          <a:bodyPr/>
          <a:lstStyle/>
          <a:p>
            <a:r>
              <a:rPr lang="en-US" dirty="0"/>
              <a:t>Supporting research and services</a:t>
            </a:r>
          </a:p>
        </p:txBody>
      </p:sp>
      <p:graphicFrame>
        <p:nvGraphicFramePr>
          <p:cNvPr id="5" name="Diagram 4">
            <a:extLst>
              <a:ext uri="{FF2B5EF4-FFF2-40B4-BE49-F238E27FC236}">
                <a16:creationId xmlns:a16="http://schemas.microsoft.com/office/drawing/2014/main" id="{D5C3CD16-2C57-4C2A-A5EF-564D0153D920}"/>
              </a:ext>
            </a:extLst>
          </p:cNvPr>
          <p:cNvGraphicFramePr/>
          <p:nvPr>
            <p:extLst>
              <p:ext uri="{D42A27DB-BD31-4B8C-83A1-F6EECF244321}">
                <p14:modId xmlns:p14="http://schemas.microsoft.com/office/powerpoint/2010/main" val="982793634"/>
              </p:ext>
            </p:extLst>
          </p:nvPr>
        </p:nvGraphicFramePr>
        <p:xfrm>
          <a:off x="331585" y="1386725"/>
          <a:ext cx="1172422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528003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8E73B-7761-42D5-8FC9-D491184A05AB}"/>
              </a:ext>
            </a:extLst>
          </p:cNvPr>
          <p:cNvSpPr>
            <a:spLocks noGrp="1"/>
          </p:cNvSpPr>
          <p:nvPr>
            <p:ph type="title"/>
          </p:nvPr>
        </p:nvSpPr>
        <p:spPr/>
        <p:txBody>
          <a:bodyPr/>
          <a:lstStyle/>
          <a:p>
            <a:r>
              <a:rPr lang="en-US" dirty="0"/>
              <a:t>Supporting research and services</a:t>
            </a:r>
          </a:p>
        </p:txBody>
      </p:sp>
      <p:graphicFrame>
        <p:nvGraphicFramePr>
          <p:cNvPr id="5" name="Diagram 4">
            <a:extLst>
              <a:ext uri="{FF2B5EF4-FFF2-40B4-BE49-F238E27FC236}">
                <a16:creationId xmlns:a16="http://schemas.microsoft.com/office/drawing/2014/main" id="{D5C3CD16-2C57-4C2A-A5EF-564D0153D920}"/>
              </a:ext>
            </a:extLst>
          </p:cNvPr>
          <p:cNvGraphicFramePr/>
          <p:nvPr/>
        </p:nvGraphicFramePr>
        <p:xfrm>
          <a:off x="331585" y="1386725"/>
          <a:ext cx="1172422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890669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8E73B-7761-42D5-8FC9-D491184A05AB}"/>
              </a:ext>
            </a:extLst>
          </p:cNvPr>
          <p:cNvSpPr>
            <a:spLocks noGrp="1"/>
          </p:cNvSpPr>
          <p:nvPr>
            <p:ph type="title"/>
          </p:nvPr>
        </p:nvSpPr>
        <p:spPr/>
        <p:txBody>
          <a:bodyPr/>
          <a:lstStyle/>
          <a:p>
            <a:r>
              <a:rPr lang="en-US" dirty="0"/>
              <a:t>Supporting research and services</a:t>
            </a:r>
          </a:p>
        </p:txBody>
      </p:sp>
      <p:graphicFrame>
        <p:nvGraphicFramePr>
          <p:cNvPr id="5" name="Diagram 4">
            <a:extLst>
              <a:ext uri="{FF2B5EF4-FFF2-40B4-BE49-F238E27FC236}">
                <a16:creationId xmlns:a16="http://schemas.microsoft.com/office/drawing/2014/main" id="{D5C3CD16-2C57-4C2A-A5EF-564D0153D920}"/>
              </a:ext>
            </a:extLst>
          </p:cNvPr>
          <p:cNvGraphicFramePr/>
          <p:nvPr/>
        </p:nvGraphicFramePr>
        <p:xfrm>
          <a:off x="331585" y="1386725"/>
          <a:ext cx="1172422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634451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p:txBody>
          <a:bodyPr/>
          <a:lstStyle/>
          <a:p>
            <a:r>
              <a:rPr lang="en-US" dirty="0"/>
              <a:t>Top challenges driving your organization to become product-centric</a:t>
            </a:r>
          </a:p>
        </p:txBody>
      </p:sp>
      <p:graphicFrame>
        <p:nvGraphicFramePr>
          <p:cNvPr id="9" name="Table 9">
            <a:extLst>
              <a:ext uri="{FF2B5EF4-FFF2-40B4-BE49-F238E27FC236}">
                <a16:creationId xmlns:a16="http://schemas.microsoft.com/office/drawing/2014/main" id="{28DF3E8C-72D7-558D-5AD5-DD484D8D2670}"/>
              </a:ext>
            </a:extLst>
          </p:cNvPr>
          <p:cNvGraphicFramePr>
            <a:graphicFrameLocks noGrp="1"/>
          </p:cNvGraphicFramePr>
          <p:nvPr>
            <p:extLst>
              <p:ext uri="{D42A27DB-BD31-4B8C-83A1-F6EECF244321}">
                <p14:modId xmlns:p14="http://schemas.microsoft.com/office/powerpoint/2010/main" val="2360922085"/>
              </p:ext>
            </p:extLst>
          </p:nvPr>
        </p:nvGraphicFramePr>
        <p:xfrm>
          <a:off x="354106" y="1674957"/>
          <a:ext cx="11485376" cy="4632960"/>
        </p:xfrm>
        <a:graphic>
          <a:graphicData uri="http://schemas.openxmlformats.org/drawingml/2006/table">
            <a:tbl>
              <a:tblPr firstRow="1" bandRow="1">
                <a:tableStyleId>{5C22544A-7EE6-4342-B048-85BDC9FD1C3A}</a:tableStyleId>
              </a:tblPr>
              <a:tblGrid>
                <a:gridCol w="6576083">
                  <a:extLst>
                    <a:ext uri="{9D8B030D-6E8A-4147-A177-3AD203B41FA5}">
                      <a16:colId xmlns:a16="http://schemas.microsoft.com/office/drawing/2014/main" val="3254465958"/>
                    </a:ext>
                  </a:extLst>
                </a:gridCol>
                <a:gridCol w="4909293">
                  <a:extLst>
                    <a:ext uri="{9D8B030D-6E8A-4147-A177-3AD203B41FA5}">
                      <a16:colId xmlns:a16="http://schemas.microsoft.com/office/drawing/2014/main" val="1391577710"/>
                    </a:ext>
                  </a:extLst>
                </a:gridCol>
              </a:tblGrid>
              <a:tr h="146170">
                <a:tc>
                  <a:txBody>
                    <a:bodyPr/>
                    <a:lstStyle/>
                    <a:p>
                      <a:r>
                        <a:rPr lang="en-US" dirty="0"/>
                        <a:t>Challenge or risk</a:t>
                      </a:r>
                    </a:p>
                  </a:txBody>
                  <a:tcPr/>
                </a:tc>
                <a:tc>
                  <a:txBody>
                    <a:bodyPr/>
                    <a:lstStyle/>
                    <a:p>
                      <a:r>
                        <a:rPr lang="en-US" dirty="0"/>
                        <a:t>Supporting research</a:t>
                      </a:r>
                    </a:p>
                  </a:txBody>
                  <a:tcPr/>
                </a:tc>
                <a:extLst>
                  <a:ext uri="{0D108BD9-81ED-4DB2-BD59-A6C34878D82A}">
                    <a16:rowId xmlns:a16="http://schemas.microsoft.com/office/drawing/2014/main" val="2483200582"/>
                  </a:ext>
                </a:extLst>
              </a:tr>
              <a:tr h="146170">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3222623741"/>
                  </a:ext>
                </a:extLst>
              </a:tr>
              <a:tr h="146170">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1131016203"/>
                  </a:ext>
                </a:extLst>
              </a:tr>
              <a:tr h="146170">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2293816207"/>
                  </a:ext>
                </a:extLst>
              </a:tr>
              <a:tr h="146170">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2478226761"/>
                  </a:ext>
                </a:extLst>
              </a:tr>
              <a:tr h="146170">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430594049"/>
                  </a:ext>
                </a:extLst>
              </a:tr>
              <a:tr h="146170">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877101198"/>
                  </a:ext>
                </a:extLst>
              </a:tr>
              <a:tr h="146170">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1811516519"/>
                  </a:ext>
                </a:extLst>
              </a:tr>
              <a:tr h="146170">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2477072351"/>
                  </a:ext>
                </a:extLst>
              </a:tr>
              <a:tr h="146170">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2192013426"/>
                  </a:ext>
                </a:extLst>
              </a:tr>
              <a:tr h="146170">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3098349879"/>
                  </a:ext>
                </a:extLst>
              </a:tr>
              <a:tr h="146170">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3689672663"/>
                  </a:ext>
                </a:extLst>
              </a:tr>
              <a:tr h="146170">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1895324668"/>
                  </a:ext>
                </a:extLst>
              </a:tr>
              <a:tr h="146170">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1849863678"/>
                  </a:ext>
                </a:extLst>
              </a:tr>
              <a:tr h="146170">
                <a:tc>
                  <a:txBody>
                    <a:bodyPr/>
                    <a:lstStyle/>
                    <a:p>
                      <a:endParaRPr lang="en-US" sz="1400" dirty="0"/>
                    </a:p>
                  </a:txBody>
                  <a:tcPr/>
                </a:tc>
                <a:tc>
                  <a:txBody>
                    <a:bodyPr/>
                    <a:lstStyle/>
                    <a:p>
                      <a:endParaRPr lang="en-US" sz="1400" dirty="0"/>
                    </a:p>
                  </a:txBody>
                  <a:tcPr/>
                </a:tc>
                <a:extLst>
                  <a:ext uri="{0D108BD9-81ED-4DB2-BD59-A6C34878D82A}">
                    <a16:rowId xmlns:a16="http://schemas.microsoft.com/office/drawing/2014/main" val="2939926993"/>
                  </a:ext>
                </a:extLst>
              </a:tr>
            </a:tbl>
          </a:graphicData>
        </a:graphic>
      </p:graphicFrame>
    </p:spTree>
    <p:extLst>
      <p:ext uri="{BB962C8B-B14F-4D97-AF65-F5344CB8AC3E}">
        <p14:creationId xmlns:p14="http://schemas.microsoft.com/office/powerpoint/2010/main" val="20498620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8E73B-7761-42D5-8FC9-D491184A05AB}"/>
              </a:ext>
            </a:extLst>
          </p:cNvPr>
          <p:cNvSpPr>
            <a:spLocks noGrp="1"/>
          </p:cNvSpPr>
          <p:nvPr>
            <p:ph type="title"/>
          </p:nvPr>
        </p:nvSpPr>
        <p:spPr/>
        <p:txBody>
          <a:bodyPr/>
          <a:lstStyle/>
          <a:p>
            <a:r>
              <a:rPr lang="en-US" dirty="0"/>
              <a:t>Supporting research and services</a:t>
            </a:r>
          </a:p>
        </p:txBody>
      </p:sp>
      <p:graphicFrame>
        <p:nvGraphicFramePr>
          <p:cNvPr id="5" name="Diagram 4">
            <a:extLst>
              <a:ext uri="{FF2B5EF4-FFF2-40B4-BE49-F238E27FC236}">
                <a16:creationId xmlns:a16="http://schemas.microsoft.com/office/drawing/2014/main" id="{D5C3CD16-2C57-4C2A-A5EF-564D0153D920}"/>
              </a:ext>
            </a:extLst>
          </p:cNvPr>
          <p:cNvGraphicFramePr/>
          <p:nvPr>
            <p:extLst>
              <p:ext uri="{D42A27DB-BD31-4B8C-83A1-F6EECF244321}">
                <p14:modId xmlns:p14="http://schemas.microsoft.com/office/powerpoint/2010/main" val="1510192774"/>
              </p:ext>
            </p:extLst>
          </p:nvPr>
        </p:nvGraphicFramePr>
        <p:xfrm>
          <a:off x="331585" y="1386725"/>
          <a:ext cx="1172422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733583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8E73B-7761-42D5-8FC9-D491184A05AB}"/>
              </a:ext>
            </a:extLst>
          </p:cNvPr>
          <p:cNvSpPr>
            <a:spLocks noGrp="1"/>
          </p:cNvSpPr>
          <p:nvPr>
            <p:ph type="title"/>
          </p:nvPr>
        </p:nvSpPr>
        <p:spPr/>
        <p:txBody>
          <a:bodyPr/>
          <a:lstStyle/>
          <a:p>
            <a:r>
              <a:rPr lang="en-US" dirty="0"/>
              <a:t>Supporting research and services</a:t>
            </a:r>
          </a:p>
        </p:txBody>
      </p:sp>
      <p:graphicFrame>
        <p:nvGraphicFramePr>
          <p:cNvPr id="5" name="Diagram 4">
            <a:extLst>
              <a:ext uri="{FF2B5EF4-FFF2-40B4-BE49-F238E27FC236}">
                <a16:creationId xmlns:a16="http://schemas.microsoft.com/office/drawing/2014/main" id="{D5C3CD16-2C57-4C2A-A5EF-564D0153D920}"/>
              </a:ext>
            </a:extLst>
          </p:cNvPr>
          <p:cNvGraphicFramePr/>
          <p:nvPr>
            <p:extLst>
              <p:ext uri="{D42A27DB-BD31-4B8C-83A1-F6EECF244321}">
                <p14:modId xmlns:p14="http://schemas.microsoft.com/office/powerpoint/2010/main" val="342146391"/>
              </p:ext>
            </p:extLst>
          </p:nvPr>
        </p:nvGraphicFramePr>
        <p:xfrm>
          <a:off x="331585" y="1386725"/>
          <a:ext cx="1172422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138153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8E73B-7761-42D5-8FC9-D491184A05AB}"/>
              </a:ext>
            </a:extLst>
          </p:cNvPr>
          <p:cNvSpPr>
            <a:spLocks noGrp="1"/>
          </p:cNvSpPr>
          <p:nvPr>
            <p:ph type="title"/>
          </p:nvPr>
        </p:nvSpPr>
        <p:spPr/>
        <p:txBody>
          <a:bodyPr/>
          <a:lstStyle/>
          <a:p>
            <a:r>
              <a:rPr lang="en-US" dirty="0"/>
              <a:t>Supporting research and services</a:t>
            </a:r>
          </a:p>
        </p:txBody>
      </p:sp>
      <p:graphicFrame>
        <p:nvGraphicFramePr>
          <p:cNvPr id="5" name="Diagram 4">
            <a:extLst>
              <a:ext uri="{FF2B5EF4-FFF2-40B4-BE49-F238E27FC236}">
                <a16:creationId xmlns:a16="http://schemas.microsoft.com/office/drawing/2014/main" id="{D5C3CD16-2C57-4C2A-A5EF-564D0153D920}"/>
              </a:ext>
            </a:extLst>
          </p:cNvPr>
          <p:cNvGraphicFramePr/>
          <p:nvPr>
            <p:extLst>
              <p:ext uri="{D42A27DB-BD31-4B8C-83A1-F6EECF244321}">
                <p14:modId xmlns:p14="http://schemas.microsoft.com/office/powerpoint/2010/main" val="1628463990"/>
              </p:ext>
            </p:extLst>
          </p:nvPr>
        </p:nvGraphicFramePr>
        <p:xfrm>
          <a:off x="331585" y="1386725"/>
          <a:ext cx="1172422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827370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8E73B-7761-42D5-8FC9-D491184A05AB}"/>
              </a:ext>
            </a:extLst>
          </p:cNvPr>
          <p:cNvSpPr>
            <a:spLocks noGrp="1"/>
          </p:cNvSpPr>
          <p:nvPr>
            <p:ph type="title"/>
          </p:nvPr>
        </p:nvSpPr>
        <p:spPr/>
        <p:txBody>
          <a:bodyPr/>
          <a:lstStyle/>
          <a:p>
            <a:r>
              <a:rPr lang="en-US" dirty="0"/>
              <a:t>Supporting research and services</a:t>
            </a:r>
          </a:p>
        </p:txBody>
      </p:sp>
      <p:graphicFrame>
        <p:nvGraphicFramePr>
          <p:cNvPr id="5" name="Diagram 4">
            <a:extLst>
              <a:ext uri="{FF2B5EF4-FFF2-40B4-BE49-F238E27FC236}">
                <a16:creationId xmlns:a16="http://schemas.microsoft.com/office/drawing/2014/main" id="{D5C3CD16-2C57-4C2A-A5EF-564D0153D920}"/>
              </a:ext>
            </a:extLst>
          </p:cNvPr>
          <p:cNvGraphicFramePr/>
          <p:nvPr>
            <p:extLst>
              <p:ext uri="{D42A27DB-BD31-4B8C-83A1-F6EECF244321}">
                <p14:modId xmlns:p14="http://schemas.microsoft.com/office/powerpoint/2010/main" val="2983543567"/>
              </p:ext>
            </p:extLst>
          </p:nvPr>
        </p:nvGraphicFramePr>
        <p:xfrm>
          <a:off x="294625" y="1282222"/>
          <a:ext cx="11544857"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734462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8E73B-7761-42D5-8FC9-D491184A05AB}"/>
              </a:ext>
            </a:extLst>
          </p:cNvPr>
          <p:cNvSpPr>
            <a:spLocks noGrp="1"/>
          </p:cNvSpPr>
          <p:nvPr>
            <p:ph type="title"/>
          </p:nvPr>
        </p:nvSpPr>
        <p:spPr/>
        <p:txBody>
          <a:bodyPr/>
          <a:lstStyle/>
          <a:p>
            <a:r>
              <a:rPr lang="en-US" dirty="0"/>
              <a:t>Supporting research and services</a:t>
            </a:r>
          </a:p>
        </p:txBody>
      </p:sp>
      <p:graphicFrame>
        <p:nvGraphicFramePr>
          <p:cNvPr id="5" name="Diagram 4">
            <a:extLst>
              <a:ext uri="{FF2B5EF4-FFF2-40B4-BE49-F238E27FC236}">
                <a16:creationId xmlns:a16="http://schemas.microsoft.com/office/drawing/2014/main" id="{D5C3CD16-2C57-4C2A-A5EF-564D0153D920}"/>
              </a:ext>
            </a:extLst>
          </p:cNvPr>
          <p:cNvGraphicFramePr/>
          <p:nvPr>
            <p:extLst>
              <p:ext uri="{D42A27DB-BD31-4B8C-83A1-F6EECF244321}">
                <p14:modId xmlns:p14="http://schemas.microsoft.com/office/powerpoint/2010/main" val="2142900885"/>
              </p:ext>
            </p:extLst>
          </p:nvPr>
        </p:nvGraphicFramePr>
        <p:xfrm>
          <a:off x="331585" y="1386725"/>
          <a:ext cx="1172422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42177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8E73B-7761-42D5-8FC9-D491184A05AB}"/>
              </a:ext>
            </a:extLst>
          </p:cNvPr>
          <p:cNvSpPr>
            <a:spLocks noGrp="1"/>
          </p:cNvSpPr>
          <p:nvPr>
            <p:ph type="title"/>
          </p:nvPr>
        </p:nvSpPr>
        <p:spPr/>
        <p:txBody>
          <a:bodyPr/>
          <a:lstStyle/>
          <a:p>
            <a:r>
              <a:rPr lang="en-US" dirty="0"/>
              <a:t>Supporting research and services</a:t>
            </a:r>
          </a:p>
        </p:txBody>
      </p:sp>
      <p:graphicFrame>
        <p:nvGraphicFramePr>
          <p:cNvPr id="5" name="Diagram 4">
            <a:extLst>
              <a:ext uri="{FF2B5EF4-FFF2-40B4-BE49-F238E27FC236}">
                <a16:creationId xmlns:a16="http://schemas.microsoft.com/office/drawing/2014/main" id="{D5C3CD16-2C57-4C2A-A5EF-564D0153D920}"/>
              </a:ext>
            </a:extLst>
          </p:cNvPr>
          <p:cNvGraphicFramePr/>
          <p:nvPr>
            <p:extLst>
              <p:ext uri="{D42A27DB-BD31-4B8C-83A1-F6EECF244321}">
                <p14:modId xmlns:p14="http://schemas.microsoft.com/office/powerpoint/2010/main" val="235659894"/>
              </p:ext>
            </p:extLst>
          </p:nvPr>
        </p:nvGraphicFramePr>
        <p:xfrm>
          <a:off x="331585" y="1386725"/>
          <a:ext cx="1172422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99125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3BE90135-C126-418F-B344-1C83220098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4" y="0"/>
            <a:ext cx="12192000" cy="6858000"/>
          </a:xfrm>
          <a:prstGeom prst="rect">
            <a:avLst/>
          </a:prstGeom>
        </p:spPr>
      </p:pic>
    </p:spTree>
    <p:extLst>
      <p:ext uri="{BB962C8B-B14F-4D97-AF65-F5344CB8AC3E}">
        <p14:creationId xmlns:p14="http://schemas.microsoft.com/office/powerpoint/2010/main" val="25105348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D7D064E2-B257-4E43-8648-9F298449393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915" y="-1"/>
            <a:ext cx="12192794" cy="6858447"/>
          </a:xfrm>
          <a:prstGeom prst="rect">
            <a:avLst/>
          </a:prstGeom>
        </p:spPr>
      </p:pic>
      <p:sp>
        <p:nvSpPr>
          <p:cNvPr id="2" name="Rectangle 1">
            <a:extLst>
              <a:ext uri="{FF2B5EF4-FFF2-40B4-BE49-F238E27FC236}">
                <a16:creationId xmlns:a16="http://schemas.microsoft.com/office/drawing/2014/main" id="{5DA8205D-9915-4A22-9583-A2DD33C409FF}"/>
              </a:ext>
            </a:extLst>
          </p:cNvPr>
          <p:cNvSpPr/>
          <p:nvPr/>
        </p:nvSpPr>
        <p:spPr>
          <a:xfrm>
            <a:off x="10278208" y="1441939"/>
            <a:ext cx="1749669" cy="1468315"/>
          </a:xfrm>
          <a:prstGeom prst="rect">
            <a:avLst/>
          </a:prstGeom>
          <a:ln w="25400" cmpd="dbl">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5466D"/>
                </a:solidFill>
                <a:effectLst/>
                <a:uLnTx/>
                <a:uFillTx/>
                <a:latin typeface="Roboto Condensed Light"/>
                <a:ea typeface="+mn-ea"/>
                <a:cs typeface="+mn-cs"/>
              </a:rPr>
              <a:t>Start by understanding your application landscape and performance. Use </a:t>
            </a:r>
            <a:r>
              <a:rPr kumimoji="0" lang="en-US" sz="1200" b="0" i="1" u="none" strike="noStrike" kern="1200" cap="none" spc="0" normalizeH="0" baseline="0" noProof="0" dirty="0">
                <a:ln>
                  <a:noFill/>
                </a:ln>
                <a:solidFill>
                  <a:srgbClr val="15466D"/>
                </a:solidFill>
                <a:effectLst/>
                <a:uLnTx/>
                <a:uFillTx/>
                <a:latin typeface="Roboto Condensed Light"/>
                <a:ea typeface="+mn-ea"/>
                <a:cs typeface="+mn-cs"/>
              </a:rPr>
              <a:t>APM Foundations</a:t>
            </a:r>
            <a:r>
              <a:rPr kumimoji="0" lang="en-US" sz="1200" b="0" i="0" u="none" strike="noStrike" kern="1200" cap="none" spc="0" normalizeH="0" baseline="0" noProof="0" dirty="0">
                <a:ln>
                  <a:noFill/>
                </a:ln>
                <a:solidFill>
                  <a:srgbClr val="15466D"/>
                </a:solidFill>
                <a:effectLst/>
                <a:uLnTx/>
                <a:uFillTx/>
                <a:latin typeface="Roboto Condensed Light"/>
                <a:ea typeface="+mn-ea"/>
                <a:cs typeface="+mn-cs"/>
              </a:rPr>
              <a:t> to connect and update your application department orientation.</a:t>
            </a:r>
          </a:p>
        </p:txBody>
      </p:sp>
      <p:sp>
        <p:nvSpPr>
          <p:cNvPr id="5" name="TextBox 4">
            <a:extLst>
              <a:ext uri="{FF2B5EF4-FFF2-40B4-BE49-F238E27FC236}">
                <a16:creationId xmlns:a16="http://schemas.microsoft.com/office/drawing/2014/main" id="{471A2F3C-F762-49A8-A884-728E016555F2}"/>
              </a:ext>
            </a:extLst>
          </p:cNvPr>
          <p:cNvSpPr txBox="1"/>
          <p:nvPr/>
        </p:nvSpPr>
        <p:spPr>
          <a:xfrm>
            <a:off x="8709" y="6581001"/>
            <a:ext cx="4917497" cy="276999"/>
          </a:xfrm>
          <a:prstGeom prst="rect">
            <a:avLst/>
          </a:prstGeom>
          <a:noFill/>
        </p:spPr>
        <p:txBody>
          <a:bodyPr wrap="square">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Roboto Condensed Light"/>
                <a:ea typeface="+mn-ea"/>
                <a:cs typeface="+mn-cs"/>
                <a:hlinkClick r:id="rId3">
                  <a:extLst>
                    <a:ext uri="{A12FA001-AC4F-418D-AE19-62706E023703}">
                      <ahyp:hlinkClr xmlns:ahyp="http://schemas.microsoft.com/office/drawing/2018/hyperlinkcolor" val="tx"/>
                    </a:ext>
                  </a:extLst>
                </a:hlinkClick>
              </a:rPr>
              <a:t>For more information, download </a:t>
            </a:r>
            <a:r>
              <a:rPr kumimoji="0" lang="en-US" sz="1200" b="0" i="1" u="none" strike="noStrike" kern="1200" cap="none" spc="0" normalizeH="0" baseline="0" noProof="0" dirty="0">
                <a:ln>
                  <a:noFill/>
                </a:ln>
                <a:solidFill>
                  <a:prstClr val="white"/>
                </a:solidFill>
                <a:effectLst/>
                <a:uLnTx/>
                <a:uFillTx/>
                <a:latin typeface="Roboto Condensed Light"/>
                <a:ea typeface="+mn-ea"/>
                <a:cs typeface="+mn-cs"/>
                <a:hlinkClick r:id="rId3">
                  <a:extLst>
                    <a:ext uri="{A12FA001-AC4F-418D-AE19-62706E023703}">
                      <ahyp:hlinkClr xmlns:ahyp="http://schemas.microsoft.com/office/drawing/2018/hyperlinkcolor" val="tx"/>
                    </a:ext>
                  </a:extLst>
                </a:hlinkClick>
              </a:rPr>
              <a:t>Build an Application Department Strategy</a:t>
            </a:r>
            <a:endParaRPr kumimoji="0" lang="en-US" sz="1200" b="0" i="1" u="none" strike="noStrike" kern="1200" cap="none" spc="0" normalizeH="0" baseline="0" noProof="0" dirty="0">
              <a:ln>
                <a:noFill/>
              </a:ln>
              <a:solidFill>
                <a:prstClr val="white"/>
              </a:solidFill>
              <a:effectLst/>
              <a:uLnTx/>
              <a:uFillTx/>
              <a:latin typeface="Roboto Condensed Light"/>
              <a:ea typeface="+mn-ea"/>
              <a:cs typeface="+mn-cs"/>
            </a:endParaRPr>
          </a:p>
        </p:txBody>
      </p:sp>
    </p:spTree>
    <p:extLst>
      <p:ext uri="{BB962C8B-B14F-4D97-AF65-F5344CB8AC3E}">
        <p14:creationId xmlns:p14="http://schemas.microsoft.com/office/powerpoint/2010/main" val="1419865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p:txBody>
          <a:bodyPr/>
          <a:lstStyle/>
          <a:p>
            <a:r>
              <a:rPr lang="en-US" dirty="0"/>
              <a:t>Define the differences between projects and product delivery</a:t>
            </a:r>
          </a:p>
        </p:txBody>
      </p:sp>
      <p:graphicFrame>
        <p:nvGraphicFramePr>
          <p:cNvPr id="10" name="Table 6">
            <a:extLst>
              <a:ext uri="{FF2B5EF4-FFF2-40B4-BE49-F238E27FC236}">
                <a16:creationId xmlns:a16="http://schemas.microsoft.com/office/drawing/2014/main" id="{6B7D0E7B-7BEC-4D10-A616-9D680DD9CF57}"/>
              </a:ext>
            </a:extLst>
          </p:cNvPr>
          <p:cNvGraphicFramePr>
            <a:graphicFrameLocks noGrp="1"/>
          </p:cNvGraphicFramePr>
          <p:nvPr>
            <p:extLst>
              <p:ext uri="{D42A27DB-BD31-4B8C-83A1-F6EECF244321}">
                <p14:modId xmlns:p14="http://schemas.microsoft.com/office/powerpoint/2010/main" val="3216568362"/>
              </p:ext>
            </p:extLst>
          </p:nvPr>
        </p:nvGraphicFramePr>
        <p:xfrm>
          <a:off x="847086" y="1970187"/>
          <a:ext cx="9178082" cy="4450080"/>
        </p:xfrm>
        <a:graphic>
          <a:graphicData uri="http://schemas.openxmlformats.org/drawingml/2006/table">
            <a:tbl>
              <a:tblPr firstRow="1">
                <a:tableStyleId>{B301B821-A1FF-4177-AEE7-76D212191A09}</a:tableStyleId>
              </a:tblPr>
              <a:tblGrid>
                <a:gridCol w="4091348">
                  <a:extLst>
                    <a:ext uri="{9D8B030D-6E8A-4147-A177-3AD203B41FA5}">
                      <a16:colId xmlns:a16="http://schemas.microsoft.com/office/drawing/2014/main" val="4256201829"/>
                    </a:ext>
                  </a:extLst>
                </a:gridCol>
                <a:gridCol w="5086734">
                  <a:extLst>
                    <a:ext uri="{9D8B030D-6E8A-4147-A177-3AD203B41FA5}">
                      <a16:colId xmlns:a16="http://schemas.microsoft.com/office/drawing/2014/main" val="660313904"/>
                    </a:ext>
                  </a:extLst>
                </a:gridCol>
              </a:tblGrid>
              <a:tr h="370840">
                <a:tc>
                  <a:txBody>
                    <a:bodyPr/>
                    <a:lstStyle/>
                    <a:p>
                      <a:pPr algn="ctr"/>
                      <a:r>
                        <a:rPr lang="en-US" dirty="0">
                          <a:latin typeface="Roboto Condensed Light" panose="02000000000000000000" pitchFamily="2" charset="0"/>
                        </a:rPr>
                        <a:t>Project delivery</a:t>
                      </a:r>
                      <a:endParaRPr lang="en-CA" dirty="0">
                        <a:latin typeface="Roboto Condensed Light" panose="02000000000000000000" pitchFamily="2" charset="0"/>
                      </a:endParaRPr>
                    </a:p>
                  </a:txBody>
                  <a:tcPr/>
                </a:tc>
                <a:tc>
                  <a:txBody>
                    <a:bodyPr/>
                    <a:lstStyle/>
                    <a:p>
                      <a:pPr algn="ctr"/>
                      <a:r>
                        <a:rPr lang="en-US" dirty="0">
                          <a:latin typeface="Roboto Condensed Light" panose="02000000000000000000" pitchFamily="2" charset="0"/>
                        </a:rPr>
                        <a:t>Product delivery</a:t>
                      </a:r>
                      <a:endParaRPr lang="en-CA" dirty="0">
                        <a:latin typeface="Roboto Condensed Light" panose="02000000000000000000" pitchFamily="2" charset="0"/>
                      </a:endParaRPr>
                    </a:p>
                  </a:txBody>
                  <a:tcPr/>
                </a:tc>
                <a:extLst>
                  <a:ext uri="{0D108BD9-81ED-4DB2-BD59-A6C34878D82A}">
                    <a16:rowId xmlns:a16="http://schemas.microsoft.com/office/drawing/2014/main" val="35589537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aseline="0" dirty="0">
                          <a:solidFill>
                            <a:schemeClr val="bg2">
                              <a:lumMod val="50000"/>
                            </a:schemeClr>
                          </a:solidFill>
                          <a:latin typeface="Roboto Condensed Light" panose="02000000000000000000" pitchFamily="2" charset="0"/>
                        </a:rPr>
                        <a:t>Point in time</a:t>
                      </a:r>
                    </a:p>
                  </a:txBody>
                  <a:tcPr/>
                </a:tc>
                <a:tc>
                  <a:txBody>
                    <a:bodyPr/>
                    <a:lstStyle/>
                    <a:p>
                      <a:pPr marL="0" indent="0" algn="ctr">
                        <a:buFont typeface="Arial" panose="020B0604020202020204" pitchFamily="34" charset="0"/>
                        <a:buNone/>
                      </a:pPr>
                      <a:r>
                        <a:rPr lang="en-US" sz="1800" dirty="0">
                          <a:solidFill>
                            <a:schemeClr val="bg2">
                              <a:lumMod val="50000"/>
                            </a:schemeClr>
                          </a:solidFill>
                          <a:latin typeface="Roboto Condensed Light" panose="02000000000000000000" pitchFamily="2" charset="0"/>
                        </a:rPr>
                        <a:t> What is changed</a:t>
                      </a:r>
                      <a:endParaRPr lang="en-US" sz="1800" baseline="0" dirty="0">
                        <a:solidFill>
                          <a:schemeClr val="bg2">
                            <a:lumMod val="50000"/>
                          </a:schemeClr>
                        </a:solidFill>
                        <a:latin typeface="Roboto Condensed Light" panose="02000000000000000000" pitchFamily="2" charset="0"/>
                      </a:endParaRPr>
                    </a:p>
                  </a:txBody>
                  <a:tcPr/>
                </a:tc>
                <a:extLst>
                  <a:ext uri="{0D108BD9-81ED-4DB2-BD59-A6C34878D82A}">
                    <a16:rowId xmlns:a16="http://schemas.microsoft.com/office/drawing/2014/main" val="15728941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aseline="0" dirty="0">
                          <a:solidFill>
                            <a:schemeClr val="bg2">
                              <a:lumMod val="50000"/>
                            </a:schemeClr>
                          </a:solidFill>
                          <a:latin typeface="Roboto Condensed Light" panose="02000000000000000000" pitchFamily="2" charset="0"/>
                        </a:rPr>
                        <a:t>Method of funding changes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aseline="0" dirty="0">
                          <a:solidFill>
                            <a:schemeClr val="bg2">
                              <a:lumMod val="50000"/>
                            </a:schemeClr>
                          </a:solidFill>
                          <a:latin typeface="Roboto Condensed Light" panose="02000000000000000000" pitchFamily="2" charset="0"/>
                        </a:rPr>
                        <a:t>Needs an owner</a:t>
                      </a:r>
                    </a:p>
                  </a:txBody>
                  <a:tcPr/>
                </a:tc>
                <a:extLst>
                  <a:ext uri="{0D108BD9-81ED-4DB2-BD59-A6C34878D82A}">
                    <a16:rowId xmlns:a16="http://schemas.microsoft.com/office/drawing/2014/main" val="102187879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aseline="0" dirty="0">
                        <a:solidFill>
                          <a:schemeClr val="bg2">
                            <a:lumMod val="50000"/>
                          </a:schemeClr>
                        </a:solidFill>
                        <a:latin typeface="Roboto Condensed Light" panose="02000000000000000000" pitchFamily="2"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aseline="0" dirty="0">
                        <a:solidFill>
                          <a:schemeClr val="bg2">
                            <a:lumMod val="50000"/>
                          </a:schemeClr>
                        </a:solidFill>
                        <a:latin typeface="Roboto Condensed Light" panose="02000000000000000000" pitchFamily="2" charset="0"/>
                      </a:endParaRPr>
                    </a:p>
                  </a:txBody>
                  <a:tcPr/>
                </a:tc>
                <a:extLst>
                  <a:ext uri="{0D108BD9-81ED-4DB2-BD59-A6C34878D82A}">
                    <a16:rowId xmlns:a16="http://schemas.microsoft.com/office/drawing/2014/main" val="347747006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aseline="0" dirty="0">
                        <a:solidFill>
                          <a:schemeClr val="bg2">
                            <a:lumMod val="50000"/>
                          </a:schemeClr>
                        </a:solidFill>
                        <a:latin typeface="Roboto Condensed Light" panose="02000000000000000000" pitchFamily="2"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aseline="0" dirty="0">
                        <a:solidFill>
                          <a:schemeClr val="bg2">
                            <a:lumMod val="50000"/>
                          </a:schemeClr>
                        </a:solidFill>
                        <a:latin typeface="Roboto Condensed Light" panose="02000000000000000000" pitchFamily="2" charset="0"/>
                      </a:endParaRPr>
                    </a:p>
                  </a:txBody>
                  <a:tcPr/>
                </a:tc>
                <a:extLst>
                  <a:ext uri="{0D108BD9-81ED-4DB2-BD59-A6C34878D82A}">
                    <a16:rowId xmlns:a16="http://schemas.microsoft.com/office/drawing/2014/main" val="302450777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aseline="0" dirty="0">
                        <a:solidFill>
                          <a:schemeClr val="bg2">
                            <a:lumMod val="50000"/>
                          </a:schemeClr>
                        </a:solidFill>
                        <a:latin typeface="Roboto Condensed Light" panose="02000000000000000000" pitchFamily="2"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aseline="0" dirty="0">
                        <a:solidFill>
                          <a:schemeClr val="bg2">
                            <a:lumMod val="50000"/>
                          </a:schemeClr>
                        </a:solidFill>
                        <a:latin typeface="Roboto Condensed Light" panose="02000000000000000000" pitchFamily="2" charset="0"/>
                      </a:endParaRPr>
                    </a:p>
                  </a:txBody>
                  <a:tcPr/>
                </a:tc>
                <a:extLst>
                  <a:ext uri="{0D108BD9-81ED-4DB2-BD59-A6C34878D82A}">
                    <a16:rowId xmlns:a16="http://schemas.microsoft.com/office/drawing/2014/main" val="123384045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aseline="0" dirty="0">
                        <a:solidFill>
                          <a:schemeClr val="bg2">
                            <a:lumMod val="50000"/>
                          </a:schemeClr>
                        </a:solidFill>
                        <a:latin typeface="Roboto Condensed Light" panose="02000000000000000000" pitchFamily="2"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aseline="0" dirty="0">
                        <a:solidFill>
                          <a:schemeClr val="bg2">
                            <a:lumMod val="50000"/>
                          </a:schemeClr>
                        </a:solidFill>
                        <a:latin typeface="Roboto Condensed Light" panose="02000000000000000000" pitchFamily="2" charset="0"/>
                      </a:endParaRPr>
                    </a:p>
                  </a:txBody>
                  <a:tcPr/>
                </a:tc>
                <a:extLst>
                  <a:ext uri="{0D108BD9-81ED-4DB2-BD59-A6C34878D82A}">
                    <a16:rowId xmlns:a16="http://schemas.microsoft.com/office/drawing/2014/main" val="52326134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aseline="0" dirty="0">
                        <a:solidFill>
                          <a:schemeClr val="bg2">
                            <a:lumMod val="50000"/>
                          </a:schemeClr>
                        </a:solidFill>
                        <a:latin typeface="Roboto Condensed Light" panose="02000000000000000000" pitchFamily="2"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aseline="0" dirty="0">
                        <a:solidFill>
                          <a:schemeClr val="bg2">
                            <a:lumMod val="50000"/>
                          </a:schemeClr>
                        </a:solidFill>
                        <a:latin typeface="Roboto Condensed Light" panose="02000000000000000000" pitchFamily="2" charset="0"/>
                      </a:endParaRPr>
                    </a:p>
                  </a:txBody>
                  <a:tcPr/>
                </a:tc>
                <a:extLst>
                  <a:ext uri="{0D108BD9-81ED-4DB2-BD59-A6C34878D82A}">
                    <a16:rowId xmlns:a16="http://schemas.microsoft.com/office/drawing/2014/main" val="229416590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aseline="0" dirty="0">
                        <a:solidFill>
                          <a:schemeClr val="bg2">
                            <a:lumMod val="50000"/>
                          </a:schemeClr>
                        </a:solidFill>
                        <a:latin typeface="Roboto Condensed Light" panose="02000000000000000000" pitchFamily="2"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aseline="0" dirty="0">
                        <a:solidFill>
                          <a:schemeClr val="bg2">
                            <a:lumMod val="50000"/>
                          </a:schemeClr>
                        </a:solidFill>
                        <a:latin typeface="Roboto Condensed Light" panose="02000000000000000000" pitchFamily="2" charset="0"/>
                      </a:endParaRPr>
                    </a:p>
                  </a:txBody>
                  <a:tcPr/>
                </a:tc>
                <a:extLst>
                  <a:ext uri="{0D108BD9-81ED-4DB2-BD59-A6C34878D82A}">
                    <a16:rowId xmlns:a16="http://schemas.microsoft.com/office/drawing/2014/main" val="419313631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dirty="0">
                        <a:solidFill>
                          <a:schemeClr val="bg2">
                            <a:lumMod val="50000"/>
                          </a:schemeClr>
                        </a:solidFill>
                        <a:latin typeface="Roboto Condensed Light" panose="02000000000000000000" pitchFamily="2"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aseline="0" dirty="0">
                        <a:solidFill>
                          <a:schemeClr val="bg2">
                            <a:lumMod val="50000"/>
                          </a:schemeClr>
                        </a:solidFill>
                        <a:latin typeface="Roboto Condensed Light" panose="02000000000000000000" pitchFamily="2" charset="0"/>
                      </a:endParaRPr>
                    </a:p>
                  </a:txBody>
                  <a:tcPr/>
                </a:tc>
                <a:extLst>
                  <a:ext uri="{0D108BD9-81ED-4DB2-BD59-A6C34878D82A}">
                    <a16:rowId xmlns:a16="http://schemas.microsoft.com/office/drawing/2014/main" val="409661089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dirty="0">
                        <a:solidFill>
                          <a:schemeClr val="bg2">
                            <a:lumMod val="50000"/>
                          </a:schemeClr>
                        </a:solidFill>
                        <a:latin typeface="Roboto Condensed Light" panose="02000000000000000000" pitchFamily="2"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aseline="0" dirty="0">
                        <a:solidFill>
                          <a:schemeClr val="bg2">
                            <a:lumMod val="50000"/>
                          </a:schemeClr>
                        </a:solidFill>
                        <a:latin typeface="Roboto Condensed Light" panose="02000000000000000000" pitchFamily="2" charset="0"/>
                      </a:endParaRPr>
                    </a:p>
                  </a:txBody>
                  <a:tcPr/>
                </a:tc>
                <a:extLst>
                  <a:ext uri="{0D108BD9-81ED-4DB2-BD59-A6C34878D82A}">
                    <a16:rowId xmlns:a16="http://schemas.microsoft.com/office/drawing/2014/main" val="3129732678"/>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dirty="0">
                        <a:solidFill>
                          <a:schemeClr val="bg2">
                            <a:lumMod val="50000"/>
                          </a:schemeClr>
                        </a:solidFill>
                        <a:latin typeface="Roboto Condensed Light" panose="02000000000000000000" pitchFamily="2"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aseline="0" dirty="0">
                        <a:solidFill>
                          <a:schemeClr val="bg2">
                            <a:lumMod val="50000"/>
                          </a:schemeClr>
                        </a:solidFill>
                        <a:latin typeface="Roboto Condensed Light" panose="02000000000000000000" pitchFamily="2" charset="0"/>
                      </a:endParaRPr>
                    </a:p>
                  </a:txBody>
                  <a:tcPr/>
                </a:tc>
                <a:extLst>
                  <a:ext uri="{0D108BD9-81ED-4DB2-BD59-A6C34878D82A}">
                    <a16:rowId xmlns:a16="http://schemas.microsoft.com/office/drawing/2014/main" val="627568118"/>
                  </a:ext>
                </a:extLst>
              </a:tr>
            </a:tbl>
          </a:graphicData>
        </a:graphic>
      </p:graphicFrame>
      <p:sp>
        <p:nvSpPr>
          <p:cNvPr id="11" name="Oval 10">
            <a:extLst>
              <a:ext uri="{FF2B5EF4-FFF2-40B4-BE49-F238E27FC236}">
                <a16:creationId xmlns:a16="http://schemas.microsoft.com/office/drawing/2014/main" id="{649F45E4-054D-43D2-B70E-4249E83C3AE5}"/>
              </a:ext>
            </a:extLst>
          </p:cNvPr>
          <p:cNvSpPr/>
          <p:nvPr/>
        </p:nvSpPr>
        <p:spPr>
          <a:xfrm>
            <a:off x="4958286" y="1874107"/>
            <a:ext cx="955683" cy="6027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Roboto Condensed Light" panose="02000000000000000000" pitchFamily="2" charset="0"/>
              </a:rPr>
              <a:t>VS</a:t>
            </a:r>
            <a:endParaRPr lang="en-CA" sz="2000" dirty="0">
              <a:latin typeface="Roboto Condensed Light" panose="02000000000000000000" pitchFamily="2" charset="0"/>
            </a:endParaRPr>
          </a:p>
        </p:txBody>
      </p:sp>
    </p:spTree>
    <p:extLst>
      <p:ext uri="{BB962C8B-B14F-4D97-AF65-F5344CB8AC3E}">
        <p14:creationId xmlns:p14="http://schemas.microsoft.com/office/powerpoint/2010/main" val="29045908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D22886-F373-48A6-9D1F-E70370320AB0}"/>
              </a:ext>
            </a:extLst>
          </p:cNvPr>
          <p:cNvSpPr>
            <a:spLocks noGrp="1"/>
          </p:cNvSpPr>
          <p:nvPr>
            <p:ph type="title"/>
          </p:nvPr>
        </p:nvSpPr>
        <p:spPr/>
        <p:txBody>
          <a:bodyPr/>
          <a:lstStyle/>
          <a:p>
            <a:r>
              <a:rPr lang="en-US" dirty="0"/>
              <a:t>Example definition of a product</a:t>
            </a:r>
            <a:endParaRPr lang="en-CA" dirty="0"/>
          </a:p>
        </p:txBody>
      </p:sp>
      <p:sp>
        <p:nvSpPr>
          <p:cNvPr id="10" name="Rectangle 9">
            <a:extLst>
              <a:ext uri="{FF2B5EF4-FFF2-40B4-BE49-F238E27FC236}">
                <a16:creationId xmlns:a16="http://schemas.microsoft.com/office/drawing/2014/main" id="{5EEAC362-DC79-44AD-BE0E-B9887CCDA495}"/>
              </a:ext>
            </a:extLst>
          </p:cNvPr>
          <p:cNvSpPr/>
          <p:nvPr/>
        </p:nvSpPr>
        <p:spPr>
          <a:xfrm>
            <a:off x="1303094" y="1660209"/>
            <a:ext cx="6243828" cy="2677656"/>
          </a:xfrm>
          <a:prstGeom prst="rect">
            <a:avLst/>
          </a:prstGeom>
        </p:spPr>
        <p:txBody>
          <a:bodyPr wrap="square">
            <a:spAutoFit/>
          </a:bodyPr>
          <a:lstStyle/>
          <a:p>
            <a:pPr lvl="0">
              <a:defRPr/>
            </a:pPr>
            <a:r>
              <a:rPr lang="en-US" sz="2400" dirty="0">
                <a:solidFill>
                  <a:srgbClr val="2576B7">
                    <a:lumMod val="75000"/>
                  </a:srgbClr>
                </a:solidFill>
                <a:latin typeface="Roboto Condensed Light" panose="02000000000000000000" pitchFamily="2" charset="0"/>
              </a:rPr>
              <a:t>A product is a </a:t>
            </a:r>
            <a:r>
              <a:rPr lang="en-US" sz="2400" b="1" dirty="0">
                <a:solidFill>
                  <a:srgbClr val="2576B7">
                    <a:lumMod val="75000"/>
                  </a:srgbClr>
                </a:solidFill>
                <a:latin typeface="Roboto Condensed Light" panose="02000000000000000000" pitchFamily="2" charset="0"/>
              </a:rPr>
              <a:t>solution, tool, or </a:t>
            </a:r>
            <a:r>
              <a:rPr lang="en-US" sz="2400" dirty="0">
                <a:solidFill>
                  <a:srgbClr val="2576B7">
                    <a:lumMod val="75000"/>
                  </a:srgbClr>
                </a:solidFill>
                <a:latin typeface="Roboto Condensed Light" panose="02000000000000000000" pitchFamily="2" charset="0"/>
              </a:rPr>
              <a:t>managed </a:t>
            </a:r>
            <a:r>
              <a:rPr lang="en-US" sz="2400" b="1" dirty="0">
                <a:solidFill>
                  <a:srgbClr val="2576B7">
                    <a:lumMod val="75000"/>
                  </a:srgbClr>
                </a:solidFill>
                <a:latin typeface="Roboto Condensed Light" panose="02000000000000000000" pitchFamily="2" charset="0"/>
              </a:rPr>
              <a:t>service</a:t>
            </a:r>
            <a:r>
              <a:rPr lang="en-US" sz="2400" dirty="0">
                <a:solidFill>
                  <a:srgbClr val="2576B7">
                    <a:lumMod val="75000"/>
                  </a:srgbClr>
                </a:solidFill>
                <a:latin typeface="Roboto Condensed Light" panose="02000000000000000000" pitchFamily="2" charset="0"/>
              </a:rPr>
              <a:t> that </a:t>
            </a:r>
            <a:r>
              <a:rPr lang="en-US" sz="2400" b="1" dirty="0">
                <a:solidFill>
                  <a:srgbClr val="2576B7">
                    <a:lumMod val="75000"/>
                  </a:srgbClr>
                </a:solidFill>
                <a:latin typeface="Roboto Condensed Light" panose="02000000000000000000" pitchFamily="2" charset="0"/>
              </a:rPr>
              <a:t>continuously</a:t>
            </a:r>
            <a:r>
              <a:rPr lang="en-US" sz="2400" dirty="0">
                <a:solidFill>
                  <a:srgbClr val="2576B7">
                    <a:lumMod val="75000"/>
                  </a:srgbClr>
                </a:solidFill>
                <a:latin typeface="Roboto Condensed Light" panose="02000000000000000000" pitchFamily="2" charset="0"/>
              </a:rPr>
              <a:t> delivers </a:t>
            </a:r>
            <a:r>
              <a:rPr lang="en-US" sz="2400" b="1" dirty="0">
                <a:solidFill>
                  <a:srgbClr val="2576B7">
                    <a:lumMod val="75000"/>
                  </a:srgbClr>
                </a:solidFill>
                <a:latin typeface="Roboto Condensed Light" panose="02000000000000000000" pitchFamily="2" charset="0"/>
              </a:rPr>
              <a:t>evolving value over the product’s lifecycle</a:t>
            </a:r>
            <a:r>
              <a:rPr lang="en-US" sz="2400" dirty="0">
                <a:solidFill>
                  <a:srgbClr val="2576B7">
                    <a:lumMod val="75000"/>
                  </a:srgbClr>
                </a:solidFill>
                <a:latin typeface="Roboto Condensed Light" panose="02000000000000000000" pitchFamily="2" charset="0"/>
              </a:rPr>
              <a:t> to its stakeholders (internal and external) based on their needs. This means continually evolving priorities over the life of a product rather than focusing only on a defined start and end.</a:t>
            </a:r>
            <a:endParaRPr kumimoji="0" lang="en-CA" sz="2000" b="0" u="none" strike="noStrike" kern="1200" cap="none" spc="0" normalizeH="0" baseline="0" noProof="0" dirty="0">
              <a:ln>
                <a:noFill/>
              </a:ln>
              <a:solidFill>
                <a:schemeClr val="tx1">
                  <a:lumMod val="60000"/>
                  <a:lumOff val="40000"/>
                </a:schemeClr>
              </a:solidFill>
              <a:effectLst/>
              <a:uLnTx/>
              <a:uFillTx/>
              <a:latin typeface="Roboto Condensed Light" panose="02000000000000000000" pitchFamily="2" charset="0"/>
              <a:ea typeface="+mn-ea"/>
              <a:cs typeface="+mn-cs"/>
            </a:endParaRPr>
          </a:p>
        </p:txBody>
      </p:sp>
      <p:pic>
        <p:nvPicPr>
          <p:cNvPr id="8" name="Picture 7">
            <a:extLst>
              <a:ext uri="{FF2B5EF4-FFF2-40B4-BE49-F238E27FC236}">
                <a16:creationId xmlns:a16="http://schemas.microsoft.com/office/drawing/2014/main" id="{E40DC24B-E11D-452F-9973-E03016BB780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902878" y="1381599"/>
            <a:ext cx="3703881" cy="3204481"/>
          </a:xfrm>
          <a:prstGeom prst="ellipse">
            <a:avLst/>
          </a:prstGeom>
          <a:ln>
            <a:noFill/>
          </a:ln>
          <a:effectLst>
            <a:softEdge rad="112500"/>
          </a:effectLst>
        </p:spPr>
      </p:pic>
      <p:sp>
        <p:nvSpPr>
          <p:cNvPr id="2" name="Speech Bubble: Rectangle with Corners Rounded 1">
            <a:extLst>
              <a:ext uri="{FF2B5EF4-FFF2-40B4-BE49-F238E27FC236}">
                <a16:creationId xmlns:a16="http://schemas.microsoft.com/office/drawing/2014/main" id="{B5A5D8B1-8F02-007F-8936-F68D0114C603}"/>
              </a:ext>
            </a:extLst>
          </p:cNvPr>
          <p:cNvSpPr/>
          <p:nvPr/>
        </p:nvSpPr>
        <p:spPr>
          <a:xfrm>
            <a:off x="7327232" y="755532"/>
            <a:ext cx="2947736" cy="972525"/>
          </a:xfrm>
          <a:prstGeom prst="wedgeRoundRectCallout">
            <a:avLst>
              <a:gd name="adj1" fmla="val -47772"/>
              <a:gd name="adj2" fmla="val 152812"/>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a:t>Update</a:t>
            </a:r>
          </a:p>
        </p:txBody>
      </p:sp>
      <p:sp>
        <p:nvSpPr>
          <p:cNvPr id="4" name="Rectangle 3">
            <a:extLst>
              <a:ext uri="{FF2B5EF4-FFF2-40B4-BE49-F238E27FC236}">
                <a16:creationId xmlns:a16="http://schemas.microsoft.com/office/drawing/2014/main" id="{AA691458-2BD7-76A6-5F6D-899421ED0A60}"/>
              </a:ext>
            </a:extLst>
          </p:cNvPr>
          <p:cNvSpPr/>
          <p:nvPr/>
        </p:nvSpPr>
        <p:spPr>
          <a:xfrm>
            <a:off x="1209082" y="4594655"/>
            <a:ext cx="8178757" cy="1780401"/>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ctr">
            <a:noAutofit/>
          </a:bodyPr>
          <a:lstStyle/>
          <a:p>
            <a:pPr marL="0" marR="0" lvl="0" indent="0" algn="l" defTabSz="554492" rtl="0" eaLnBrk="1" fontAlgn="auto" latinLnBrk="0" hangingPunct="1">
              <a:lnSpc>
                <a:spcPct val="100000"/>
              </a:lnSpc>
              <a:spcBef>
                <a:spcPts val="600"/>
              </a:spcBef>
              <a:spcAft>
                <a:spcPts val="0"/>
              </a:spcAft>
              <a:buClrTx/>
              <a:buSzTx/>
              <a:buFontTx/>
              <a:buNone/>
              <a:tabLst/>
              <a:defRPr/>
            </a:pPr>
            <a:r>
              <a:rPr kumimoji="0" lang="en-US" sz="1600" i="0" u="none" strike="noStrike" kern="1200" cap="none" spc="0" normalizeH="0" baseline="0" noProof="0" dirty="0">
                <a:ln>
                  <a:noFill/>
                </a:ln>
                <a:solidFill>
                  <a:prstClr val="white"/>
                </a:solidFill>
                <a:effectLst/>
                <a:uLnTx/>
                <a:uFillTx/>
                <a:latin typeface="Montserrat Medium" panose="00000600000000000000" pitchFamily="2" charset="0"/>
                <a:ea typeface="Roboto Condensed Light" panose="02000000000000000000" pitchFamily="2" charset="0"/>
              </a:rPr>
              <a:t>Info-Tech Insight</a:t>
            </a:r>
          </a:p>
          <a:p>
            <a:r>
              <a:rPr lang="en-US" sz="1600" dirty="0">
                <a:solidFill>
                  <a:schemeClr val="bg2"/>
                </a:solidFill>
                <a:latin typeface="Roboto Condensed Light" panose="02000000000000000000" pitchFamily="2" charset="0"/>
                <a:ea typeface="Roboto Condensed Light" panose="02000000000000000000" pitchFamily="2" charset="0"/>
              </a:rPr>
              <a:t>A proper definition of a product recognizes three key facts:</a:t>
            </a:r>
          </a:p>
          <a:p>
            <a:pPr marL="342900" indent="-342900">
              <a:buAutoNum type="arabicPeriod"/>
            </a:pPr>
            <a:r>
              <a:rPr lang="en-US" sz="1600" dirty="0">
                <a:solidFill>
                  <a:schemeClr val="bg2"/>
                </a:solidFill>
                <a:latin typeface="Roboto Condensed Light" panose="02000000000000000000" pitchFamily="2" charset="0"/>
                <a:ea typeface="Roboto Condensed Light" panose="02000000000000000000" pitchFamily="2" charset="0"/>
              </a:rPr>
              <a:t>Products are long-term endeavors that don’t end after the project finishes.</a:t>
            </a:r>
          </a:p>
          <a:p>
            <a:pPr marL="342900" indent="-342900">
              <a:buAutoNum type="arabicPeriod"/>
            </a:pPr>
            <a:r>
              <a:rPr lang="en-US" sz="1600" dirty="0">
                <a:solidFill>
                  <a:schemeClr val="bg2"/>
                </a:solidFill>
                <a:latin typeface="Roboto Condensed Light" panose="02000000000000000000" pitchFamily="2" charset="0"/>
                <a:ea typeface="Roboto Condensed Light" panose="02000000000000000000" pitchFamily="2" charset="0"/>
              </a:rPr>
              <a:t>Products are not just apps but can be software or services that drive value.</a:t>
            </a:r>
          </a:p>
          <a:p>
            <a:pPr marL="342900" indent="-342900">
              <a:buAutoNum type="arabicPeriod"/>
            </a:pPr>
            <a:r>
              <a:rPr lang="en-US" sz="1600" dirty="0">
                <a:solidFill>
                  <a:schemeClr val="bg2"/>
                </a:solidFill>
                <a:latin typeface="Roboto Condensed Light" panose="02000000000000000000" pitchFamily="2" charset="0"/>
                <a:ea typeface="Roboto Condensed Light" panose="02000000000000000000" pitchFamily="2" charset="0"/>
              </a:rPr>
              <a:t>There is more than one stakeholder group that derives value from the product or service.</a:t>
            </a:r>
            <a:endParaRPr kumimoji="0" lang="en-US" sz="1600" b="0" i="0" u="none" strike="noStrike" kern="1200" cap="none" spc="0" normalizeH="0" baseline="0" noProof="0" dirty="0">
              <a:ln>
                <a:noFill/>
              </a:ln>
              <a:solidFill>
                <a:schemeClr val="bg1"/>
              </a:solidFill>
              <a:effectLst/>
              <a:uLnTx/>
              <a:uFillTx/>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7946927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p:txBody>
          <a:bodyPr/>
          <a:lstStyle/>
          <a:p>
            <a:r>
              <a:rPr lang="en-US" dirty="0"/>
              <a:t>Enablers and blockers of product ownership</a:t>
            </a:r>
          </a:p>
        </p:txBody>
      </p:sp>
      <p:graphicFrame>
        <p:nvGraphicFramePr>
          <p:cNvPr id="6" name="Table 6">
            <a:extLst>
              <a:ext uri="{FF2B5EF4-FFF2-40B4-BE49-F238E27FC236}">
                <a16:creationId xmlns:a16="http://schemas.microsoft.com/office/drawing/2014/main" id="{60E5CF70-2529-464C-9675-696EC08F9CC0}"/>
              </a:ext>
            </a:extLst>
          </p:cNvPr>
          <p:cNvGraphicFramePr>
            <a:graphicFrameLocks noGrp="1"/>
          </p:cNvGraphicFramePr>
          <p:nvPr>
            <p:extLst>
              <p:ext uri="{D42A27DB-BD31-4B8C-83A1-F6EECF244321}">
                <p14:modId xmlns:p14="http://schemas.microsoft.com/office/powerpoint/2010/main" val="1700713473"/>
              </p:ext>
            </p:extLst>
          </p:nvPr>
        </p:nvGraphicFramePr>
        <p:xfrm>
          <a:off x="354106" y="1674957"/>
          <a:ext cx="11522336" cy="4328160"/>
        </p:xfrm>
        <a:graphic>
          <a:graphicData uri="http://schemas.openxmlformats.org/drawingml/2006/table">
            <a:tbl>
              <a:tblPr firstRow="1">
                <a:tableStyleId>{B301B821-A1FF-4177-AEE7-76D212191A09}</a:tableStyleId>
              </a:tblPr>
              <a:tblGrid>
                <a:gridCol w="3520013">
                  <a:extLst>
                    <a:ext uri="{9D8B030D-6E8A-4147-A177-3AD203B41FA5}">
                      <a16:colId xmlns:a16="http://schemas.microsoft.com/office/drawing/2014/main" val="4256201829"/>
                    </a:ext>
                  </a:extLst>
                </a:gridCol>
                <a:gridCol w="4161544">
                  <a:extLst>
                    <a:ext uri="{9D8B030D-6E8A-4147-A177-3AD203B41FA5}">
                      <a16:colId xmlns:a16="http://schemas.microsoft.com/office/drawing/2014/main" val="660313904"/>
                    </a:ext>
                  </a:extLst>
                </a:gridCol>
                <a:gridCol w="3840779">
                  <a:extLst>
                    <a:ext uri="{9D8B030D-6E8A-4147-A177-3AD203B41FA5}">
                      <a16:colId xmlns:a16="http://schemas.microsoft.com/office/drawing/2014/main" val="2130039097"/>
                    </a:ext>
                  </a:extLst>
                </a:gridCol>
              </a:tblGrid>
              <a:tr h="173235">
                <a:tc>
                  <a:txBody>
                    <a:bodyPr/>
                    <a:lstStyle/>
                    <a:p>
                      <a:r>
                        <a:rPr lang="en-US" dirty="0">
                          <a:latin typeface="Roboto Condensed Light" panose="02000000000000000000" pitchFamily="2" charset="0"/>
                        </a:rPr>
                        <a:t>Enablers</a:t>
                      </a:r>
                      <a:endParaRPr lang="en-CA" dirty="0">
                        <a:latin typeface="Roboto Condensed Light" panose="02000000000000000000" pitchFamily="2" charset="0"/>
                      </a:endParaRPr>
                    </a:p>
                  </a:txBody>
                  <a:tcPr>
                    <a:lnL w="38100" cap="flat" cmpd="sng" algn="ctr">
                      <a:solidFill>
                        <a:schemeClr val="accent1">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4"/>
                    </a:solidFill>
                  </a:tcPr>
                </a:tc>
                <a:tc>
                  <a:txBody>
                    <a:bodyPr/>
                    <a:lstStyle/>
                    <a:p>
                      <a:r>
                        <a:rPr lang="en-US" dirty="0">
                          <a:latin typeface="Roboto Condensed Light" panose="02000000000000000000" pitchFamily="2" charset="0"/>
                        </a:rPr>
                        <a:t>Blockers</a:t>
                      </a:r>
                      <a:endParaRPr lang="en-CA" dirty="0">
                        <a:latin typeface="Roboto Condensed Light" panose="02000000000000000000" pitchFamily="2" charset="0"/>
                      </a:endParaRPr>
                    </a:p>
                  </a:txBody>
                  <a:tcPr>
                    <a:lnL w="381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5"/>
                    </a:solidFill>
                  </a:tcPr>
                </a:tc>
                <a:tc>
                  <a:txBody>
                    <a:bodyPr/>
                    <a:lstStyle/>
                    <a:p>
                      <a:r>
                        <a:rPr lang="en-US" dirty="0">
                          <a:latin typeface="Roboto Condensed Light" panose="02000000000000000000" pitchFamily="2" charset="0"/>
                        </a:rPr>
                        <a:t>Mitigation</a:t>
                      </a:r>
                      <a:endParaRPr lang="en-CA" dirty="0">
                        <a:latin typeface="Roboto Condensed Light" panose="02000000000000000000" pitchFamily="2" charset="0"/>
                      </a:endParaRPr>
                    </a:p>
                  </a:txBody>
                  <a:tcPr>
                    <a:lnL w="12700" cap="flat" cmpd="sng" algn="ctr">
                      <a:solidFill>
                        <a:schemeClr val="accent1">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6"/>
                    </a:solidFill>
                  </a:tcPr>
                </a:tc>
                <a:extLst>
                  <a:ext uri="{0D108BD9-81ED-4DB2-BD59-A6C34878D82A}">
                    <a16:rowId xmlns:a16="http://schemas.microsoft.com/office/drawing/2014/main" val="355895375"/>
                  </a:ext>
                </a:extLst>
              </a:tr>
              <a:tr h="144363">
                <a:tc>
                  <a:txBody>
                    <a:bodyPr/>
                    <a:lstStyle/>
                    <a:p>
                      <a:pPr marL="0" indent="0">
                        <a:buFont typeface="Arial" panose="020B0604020202020204" pitchFamily="34" charset="0"/>
                        <a:buNone/>
                      </a:pPr>
                      <a:endParaRPr lang="en-US" sz="1400" i="1" baseline="0" dirty="0">
                        <a:solidFill>
                          <a:schemeClr val="bg2">
                            <a:lumMod val="50000"/>
                          </a:schemeClr>
                        </a:solidFill>
                        <a:latin typeface="Roboto Condensed Light" panose="02000000000000000000" pitchFamily="2" charset="0"/>
                      </a:endParaRPr>
                    </a:p>
                  </a:txBody>
                  <a:tcPr>
                    <a:lnL w="38100" cap="flat" cmpd="sng" algn="ctr">
                      <a:solidFill>
                        <a:schemeClr val="accent1">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i="1" baseline="0" dirty="0">
                        <a:solidFill>
                          <a:schemeClr val="bg2">
                            <a:lumMod val="50000"/>
                          </a:schemeClr>
                        </a:solidFill>
                        <a:latin typeface="Roboto Condensed Light" panose="02000000000000000000" pitchFamily="2" charset="0"/>
                      </a:endParaRPr>
                    </a:p>
                  </a:txBody>
                  <a:tcPr>
                    <a:lnL w="381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i="1" baseline="0" dirty="0">
                        <a:solidFill>
                          <a:schemeClr val="bg2">
                            <a:lumMod val="50000"/>
                          </a:schemeClr>
                        </a:solidFill>
                        <a:latin typeface="Roboto Condensed Light" panose="02000000000000000000" pitchFamily="2" charset="0"/>
                      </a:endParaRPr>
                    </a:p>
                  </a:txBody>
                  <a:tcPr>
                    <a:lnL w="12700" cap="flat" cmpd="sng" algn="ctr">
                      <a:solidFill>
                        <a:schemeClr val="accent1">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57289410"/>
                  </a:ext>
                </a:extLst>
              </a:tr>
              <a:tr h="2051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i="1" baseline="0" dirty="0">
                        <a:solidFill>
                          <a:schemeClr val="bg2">
                            <a:lumMod val="50000"/>
                          </a:schemeClr>
                        </a:solidFill>
                        <a:latin typeface="Roboto Condensed Light" panose="02000000000000000000" pitchFamily="2" charset="0"/>
                      </a:endParaRPr>
                    </a:p>
                  </a:txBody>
                  <a:tcPr>
                    <a:lnL w="38100" cap="flat" cmpd="sng" algn="ctr">
                      <a:solidFill>
                        <a:schemeClr val="accent1">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i="1" baseline="0" dirty="0">
                        <a:solidFill>
                          <a:schemeClr val="bg2">
                            <a:lumMod val="50000"/>
                          </a:schemeClr>
                        </a:solidFill>
                        <a:latin typeface="Roboto Condensed Light" panose="02000000000000000000" pitchFamily="2" charset="0"/>
                      </a:endParaRPr>
                    </a:p>
                  </a:txBody>
                  <a:tcPr>
                    <a:lnL w="381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i="1" baseline="0" dirty="0">
                        <a:solidFill>
                          <a:schemeClr val="bg2">
                            <a:lumMod val="50000"/>
                          </a:schemeClr>
                        </a:solidFill>
                        <a:latin typeface="Roboto Condensed Light" panose="02000000000000000000" pitchFamily="2" charset="0"/>
                      </a:endParaRPr>
                    </a:p>
                  </a:txBody>
                  <a:tcPr>
                    <a:lnL w="12700" cap="flat" cmpd="sng" algn="ctr">
                      <a:solidFill>
                        <a:schemeClr val="accent1">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021878790"/>
                  </a:ext>
                </a:extLst>
              </a:tr>
              <a:tr h="2051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i="1" baseline="0" dirty="0">
                        <a:solidFill>
                          <a:schemeClr val="bg2">
                            <a:lumMod val="50000"/>
                          </a:schemeClr>
                        </a:solidFill>
                        <a:latin typeface="Roboto Condensed Light" panose="02000000000000000000" pitchFamily="2" charset="0"/>
                      </a:endParaRPr>
                    </a:p>
                  </a:txBody>
                  <a:tcPr>
                    <a:lnL w="38100" cap="flat" cmpd="sng" algn="ctr">
                      <a:solidFill>
                        <a:schemeClr val="accent1">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i="1" baseline="0" dirty="0">
                        <a:solidFill>
                          <a:schemeClr val="bg2">
                            <a:lumMod val="50000"/>
                          </a:schemeClr>
                        </a:solidFill>
                        <a:latin typeface="Roboto Condensed Light" panose="02000000000000000000" pitchFamily="2" charset="0"/>
                      </a:endParaRPr>
                    </a:p>
                  </a:txBody>
                  <a:tcPr>
                    <a:lnL w="381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i="1" baseline="0" dirty="0">
                        <a:solidFill>
                          <a:schemeClr val="bg2">
                            <a:lumMod val="50000"/>
                          </a:schemeClr>
                        </a:solidFill>
                        <a:latin typeface="Roboto Condensed Light" panose="02000000000000000000" pitchFamily="2" charset="0"/>
                      </a:endParaRPr>
                    </a:p>
                  </a:txBody>
                  <a:tcPr>
                    <a:lnL w="12700" cap="flat" cmpd="sng" algn="ctr">
                      <a:solidFill>
                        <a:schemeClr val="accent1">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97448489"/>
                  </a:ext>
                </a:extLst>
              </a:tr>
              <a:tr h="2051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i="1" baseline="0" dirty="0">
                        <a:solidFill>
                          <a:schemeClr val="bg2">
                            <a:lumMod val="50000"/>
                          </a:schemeClr>
                        </a:solidFill>
                        <a:latin typeface="Roboto Condensed Light" panose="02000000000000000000" pitchFamily="2" charset="0"/>
                      </a:endParaRPr>
                    </a:p>
                  </a:txBody>
                  <a:tcPr>
                    <a:lnL w="38100" cap="flat" cmpd="sng" algn="ctr">
                      <a:solidFill>
                        <a:schemeClr val="accent1">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i="1" baseline="0" dirty="0">
                        <a:solidFill>
                          <a:schemeClr val="bg2">
                            <a:lumMod val="50000"/>
                          </a:schemeClr>
                        </a:solidFill>
                        <a:latin typeface="Roboto Condensed Light" panose="02000000000000000000" pitchFamily="2" charset="0"/>
                      </a:endParaRPr>
                    </a:p>
                  </a:txBody>
                  <a:tcPr>
                    <a:lnL w="381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i="1" baseline="0" dirty="0">
                        <a:solidFill>
                          <a:schemeClr val="bg2">
                            <a:lumMod val="50000"/>
                          </a:schemeClr>
                        </a:solidFill>
                        <a:latin typeface="Roboto Condensed Light" panose="02000000000000000000" pitchFamily="2" charset="0"/>
                      </a:endParaRPr>
                    </a:p>
                  </a:txBody>
                  <a:tcPr>
                    <a:lnL w="12700" cap="flat" cmpd="sng" algn="ctr">
                      <a:solidFill>
                        <a:schemeClr val="accent1">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3463424921"/>
                  </a:ext>
                </a:extLst>
              </a:tr>
              <a:tr h="2051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i="1" baseline="0" dirty="0">
                        <a:solidFill>
                          <a:schemeClr val="bg2">
                            <a:lumMod val="50000"/>
                          </a:schemeClr>
                        </a:solidFill>
                        <a:latin typeface="Roboto Condensed Light" panose="02000000000000000000" pitchFamily="2" charset="0"/>
                      </a:endParaRPr>
                    </a:p>
                  </a:txBody>
                  <a:tcPr>
                    <a:lnL w="38100" cap="flat" cmpd="sng" algn="ctr">
                      <a:solidFill>
                        <a:schemeClr val="accent1">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i="1" baseline="0" dirty="0">
                        <a:solidFill>
                          <a:schemeClr val="bg2">
                            <a:lumMod val="50000"/>
                          </a:schemeClr>
                        </a:solidFill>
                        <a:latin typeface="Roboto Condensed Light" panose="02000000000000000000" pitchFamily="2" charset="0"/>
                      </a:endParaRPr>
                    </a:p>
                  </a:txBody>
                  <a:tcPr>
                    <a:lnL w="381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i="1" baseline="0" dirty="0">
                        <a:solidFill>
                          <a:schemeClr val="bg2">
                            <a:lumMod val="50000"/>
                          </a:schemeClr>
                        </a:solidFill>
                        <a:latin typeface="Roboto Condensed Light" panose="02000000000000000000" pitchFamily="2" charset="0"/>
                      </a:endParaRPr>
                    </a:p>
                  </a:txBody>
                  <a:tcPr>
                    <a:lnL w="12700" cap="flat" cmpd="sng" algn="ctr">
                      <a:solidFill>
                        <a:schemeClr val="accent1">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750030936"/>
                  </a:ext>
                </a:extLst>
              </a:tr>
              <a:tr h="2051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i="1" baseline="0" dirty="0">
                        <a:solidFill>
                          <a:schemeClr val="bg2">
                            <a:lumMod val="50000"/>
                          </a:schemeClr>
                        </a:solidFill>
                        <a:latin typeface="Roboto Condensed Light" panose="02000000000000000000" pitchFamily="2" charset="0"/>
                      </a:endParaRPr>
                    </a:p>
                  </a:txBody>
                  <a:tcPr>
                    <a:lnL w="38100" cap="flat" cmpd="sng" algn="ctr">
                      <a:solidFill>
                        <a:schemeClr val="accent1">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i="1" baseline="0" dirty="0">
                        <a:solidFill>
                          <a:schemeClr val="bg2">
                            <a:lumMod val="50000"/>
                          </a:schemeClr>
                        </a:solidFill>
                        <a:latin typeface="Roboto Condensed Light" panose="02000000000000000000" pitchFamily="2" charset="0"/>
                      </a:endParaRPr>
                    </a:p>
                  </a:txBody>
                  <a:tcPr>
                    <a:lnL w="381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i="1" baseline="0" dirty="0">
                        <a:solidFill>
                          <a:schemeClr val="bg2">
                            <a:lumMod val="50000"/>
                          </a:schemeClr>
                        </a:solidFill>
                        <a:latin typeface="Roboto Condensed Light" panose="02000000000000000000" pitchFamily="2" charset="0"/>
                      </a:endParaRPr>
                    </a:p>
                  </a:txBody>
                  <a:tcPr>
                    <a:lnL w="12700" cap="flat" cmpd="sng" algn="ctr">
                      <a:solidFill>
                        <a:schemeClr val="accent1">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75872496"/>
                  </a:ext>
                </a:extLst>
              </a:tr>
              <a:tr h="2051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i="1" baseline="0" dirty="0">
                        <a:solidFill>
                          <a:schemeClr val="bg2">
                            <a:lumMod val="50000"/>
                          </a:schemeClr>
                        </a:solidFill>
                        <a:latin typeface="Roboto Condensed Light" panose="02000000000000000000" pitchFamily="2" charset="0"/>
                      </a:endParaRPr>
                    </a:p>
                  </a:txBody>
                  <a:tcPr>
                    <a:lnL w="38100" cap="flat" cmpd="sng" algn="ctr">
                      <a:solidFill>
                        <a:schemeClr val="accent1">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i="1" baseline="0" dirty="0">
                        <a:solidFill>
                          <a:schemeClr val="bg2">
                            <a:lumMod val="50000"/>
                          </a:schemeClr>
                        </a:solidFill>
                        <a:latin typeface="Roboto Condensed Light" panose="02000000000000000000" pitchFamily="2" charset="0"/>
                      </a:endParaRPr>
                    </a:p>
                  </a:txBody>
                  <a:tcPr>
                    <a:lnL w="381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i="1" baseline="0" dirty="0">
                        <a:solidFill>
                          <a:schemeClr val="bg2">
                            <a:lumMod val="50000"/>
                          </a:schemeClr>
                        </a:solidFill>
                        <a:latin typeface="Roboto Condensed Light" panose="02000000000000000000" pitchFamily="2" charset="0"/>
                      </a:endParaRPr>
                    </a:p>
                  </a:txBody>
                  <a:tcPr>
                    <a:lnL w="12700" cap="flat" cmpd="sng" algn="ctr">
                      <a:solidFill>
                        <a:schemeClr val="accent1">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2626966097"/>
                  </a:ext>
                </a:extLst>
              </a:tr>
              <a:tr h="2051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i="1" baseline="0" dirty="0">
                        <a:solidFill>
                          <a:schemeClr val="bg2">
                            <a:lumMod val="50000"/>
                          </a:schemeClr>
                        </a:solidFill>
                        <a:latin typeface="Roboto Condensed Light" panose="02000000000000000000" pitchFamily="2" charset="0"/>
                      </a:endParaRPr>
                    </a:p>
                  </a:txBody>
                  <a:tcPr>
                    <a:lnL w="38100" cap="flat" cmpd="sng" algn="ctr">
                      <a:solidFill>
                        <a:schemeClr val="accent1">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i="1" baseline="0" dirty="0">
                        <a:solidFill>
                          <a:schemeClr val="bg2">
                            <a:lumMod val="50000"/>
                          </a:schemeClr>
                        </a:solidFill>
                        <a:latin typeface="Roboto Condensed Light" panose="02000000000000000000" pitchFamily="2" charset="0"/>
                      </a:endParaRPr>
                    </a:p>
                  </a:txBody>
                  <a:tcPr>
                    <a:lnL w="381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i="1" baseline="0" dirty="0">
                        <a:solidFill>
                          <a:schemeClr val="bg2">
                            <a:lumMod val="50000"/>
                          </a:schemeClr>
                        </a:solidFill>
                        <a:latin typeface="Roboto Condensed Light" panose="02000000000000000000" pitchFamily="2" charset="0"/>
                      </a:endParaRPr>
                    </a:p>
                  </a:txBody>
                  <a:tcPr>
                    <a:lnL w="12700" cap="flat" cmpd="sng" algn="ctr">
                      <a:solidFill>
                        <a:schemeClr val="accent1">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193441724"/>
                  </a:ext>
                </a:extLst>
              </a:tr>
              <a:tr h="2051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i="1" baseline="0" dirty="0">
                        <a:solidFill>
                          <a:schemeClr val="bg2">
                            <a:lumMod val="50000"/>
                          </a:schemeClr>
                        </a:solidFill>
                        <a:latin typeface="Roboto Condensed Light" panose="02000000000000000000" pitchFamily="2" charset="0"/>
                      </a:endParaRPr>
                    </a:p>
                  </a:txBody>
                  <a:tcPr>
                    <a:lnL w="38100" cap="flat" cmpd="sng" algn="ctr">
                      <a:solidFill>
                        <a:schemeClr val="accent1">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i="1" baseline="0" dirty="0">
                        <a:solidFill>
                          <a:schemeClr val="bg2">
                            <a:lumMod val="50000"/>
                          </a:schemeClr>
                        </a:solidFill>
                        <a:latin typeface="Roboto Condensed Light" panose="02000000000000000000" pitchFamily="2" charset="0"/>
                      </a:endParaRPr>
                    </a:p>
                  </a:txBody>
                  <a:tcPr>
                    <a:lnL w="381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i="1" baseline="0" dirty="0">
                        <a:solidFill>
                          <a:schemeClr val="bg2">
                            <a:lumMod val="50000"/>
                          </a:schemeClr>
                        </a:solidFill>
                        <a:latin typeface="Roboto Condensed Light" panose="02000000000000000000" pitchFamily="2" charset="0"/>
                      </a:endParaRPr>
                    </a:p>
                  </a:txBody>
                  <a:tcPr>
                    <a:lnL w="12700" cap="flat" cmpd="sng" algn="ctr">
                      <a:solidFill>
                        <a:schemeClr val="accent1">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962190866"/>
                  </a:ext>
                </a:extLst>
              </a:tr>
              <a:tr h="2051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i="1" baseline="0" dirty="0">
                        <a:solidFill>
                          <a:schemeClr val="bg2">
                            <a:lumMod val="50000"/>
                          </a:schemeClr>
                        </a:solidFill>
                        <a:latin typeface="Roboto Condensed Light" panose="02000000000000000000" pitchFamily="2" charset="0"/>
                      </a:endParaRPr>
                    </a:p>
                  </a:txBody>
                  <a:tcPr>
                    <a:lnL w="38100" cap="flat" cmpd="sng" algn="ctr">
                      <a:solidFill>
                        <a:schemeClr val="accent1">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i="1" baseline="0" dirty="0">
                        <a:solidFill>
                          <a:schemeClr val="bg2">
                            <a:lumMod val="50000"/>
                          </a:schemeClr>
                        </a:solidFill>
                        <a:latin typeface="Roboto Condensed Light" panose="02000000000000000000" pitchFamily="2" charset="0"/>
                      </a:endParaRPr>
                    </a:p>
                  </a:txBody>
                  <a:tcPr>
                    <a:lnL w="381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i="1" baseline="0" dirty="0">
                        <a:solidFill>
                          <a:schemeClr val="bg2">
                            <a:lumMod val="50000"/>
                          </a:schemeClr>
                        </a:solidFill>
                        <a:latin typeface="Roboto Condensed Light" panose="02000000000000000000" pitchFamily="2" charset="0"/>
                      </a:endParaRPr>
                    </a:p>
                  </a:txBody>
                  <a:tcPr>
                    <a:lnL w="12700" cap="flat" cmpd="sng" algn="ctr">
                      <a:solidFill>
                        <a:schemeClr val="accent1">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2135021028"/>
                  </a:ext>
                </a:extLst>
              </a:tr>
              <a:tr h="2051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i="1" baseline="0" dirty="0">
                        <a:solidFill>
                          <a:schemeClr val="bg2">
                            <a:lumMod val="50000"/>
                          </a:schemeClr>
                        </a:solidFill>
                        <a:latin typeface="Roboto Condensed Light" panose="02000000000000000000" pitchFamily="2" charset="0"/>
                      </a:endParaRPr>
                    </a:p>
                  </a:txBody>
                  <a:tcPr>
                    <a:lnL w="38100" cap="flat" cmpd="sng" algn="ctr">
                      <a:solidFill>
                        <a:schemeClr val="accent1">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i="1" baseline="0" dirty="0">
                        <a:solidFill>
                          <a:schemeClr val="bg2">
                            <a:lumMod val="50000"/>
                          </a:schemeClr>
                        </a:solidFill>
                        <a:latin typeface="Roboto Condensed Light" panose="02000000000000000000" pitchFamily="2" charset="0"/>
                      </a:endParaRPr>
                    </a:p>
                  </a:txBody>
                  <a:tcPr>
                    <a:lnL w="381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i="1" baseline="0" dirty="0">
                        <a:solidFill>
                          <a:schemeClr val="bg2">
                            <a:lumMod val="50000"/>
                          </a:schemeClr>
                        </a:solidFill>
                        <a:latin typeface="Roboto Condensed Light" panose="02000000000000000000" pitchFamily="2" charset="0"/>
                      </a:endParaRPr>
                    </a:p>
                  </a:txBody>
                  <a:tcPr>
                    <a:lnL w="12700" cap="flat" cmpd="sng" algn="ctr">
                      <a:solidFill>
                        <a:schemeClr val="accent1">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535104617"/>
                  </a:ext>
                </a:extLst>
              </a:tr>
              <a:tr h="2051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i="1" baseline="0" dirty="0">
                        <a:solidFill>
                          <a:schemeClr val="bg2">
                            <a:lumMod val="50000"/>
                          </a:schemeClr>
                        </a:solidFill>
                        <a:latin typeface="Roboto Condensed Light" panose="02000000000000000000" pitchFamily="2" charset="0"/>
                      </a:endParaRPr>
                    </a:p>
                  </a:txBody>
                  <a:tcPr>
                    <a:lnL w="38100" cap="flat" cmpd="sng" algn="ctr">
                      <a:solidFill>
                        <a:schemeClr val="accent1">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i="1" baseline="0" dirty="0">
                        <a:solidFill>
                          <a:schemeClr val="bg2">
                            <a:lumMod val="50000"/>
                          </a:schemeClr>
                        </a:solidFill>
                        <a:latin typeface="Roboto Condensed Light" panose="02000000000000000000" pitchFamily="2" charset="0"/>
                      </a:endParaRPr>
                    </a:p>
                  </a:txBody>
                  <a:tcPr>
                    <a:lnL w="381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i="1" baseline="0" dirty="0">
                        <a:solidFill>
                          <a:schemeClr val="bg2">
                            <a:lumMod val="50000"/>
                          </a:schemeClr>
                        </a:solidFill>
                        <a:latin typeface="Roboto Condensed Light" panose="02000000000000000000" pitchFamily="2" charset="0"/>
                      </a:endParaRPr>
                    </a:p>
                  </a:txBody>
                  <a:tcPr>
                    <a:lnL w="12700" cap="flat" cmpd="sng" algn="ctr">
                      <a:solidFill>
                        <a:schemeClr val="accent1">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612652890"/>
                  </a:ext>
                </a:extLst>
              </a:tr>
              <a:tr h="2051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i="1" dirty="0">
                        <a:solidFill>
                          <a:schemeClr val="bg2">
                            <a:lumMod val="50000"/>
                          </a:schemeClr>
                        </a:solidFill>
                        <a:latin typeface="Roboto Condensed Light" panose="02000000000000000000" pitchFamily="2" charset="0"/>
                      </a:endParaRPr>
                    </a:p>
                  </a:txBody>
                  <a:tcPr>
                    <a:lnL w="38100" cap="flat" cmpd="sng" algn="ctr">
                      <a:solidFill>
                        <a:schemeClr val="accent1">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i="1" baseline="0" dirty="0">
                        <a:solidFill>
                          <a:schemeClr val="bg2">
                            <a:lumMod val="50000"/>
                          </a:schemeClr>
                        </a:solidFill>
                        <a:latin typeface="Roboto Condensed Light" panose="02000000000000000000" pitchFamily="2" charset="0"/>
                      </a:endParaRPr>
                    </a:p>
                  </a:txBody>
                  <a:tcPr>
                    <a:lnL w="381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i="1" baseline="0" dirty="0">
                        <a:solidFill>
                          <a:schemeClr val="bg2">
                            <a:lumMod val="50000"/>
                          </a:schemeClr>
                        </a:solidFill>
                        <a:latin typeface="Roboto Condensed Light" panose="02000000000000000000" pitchFamily="2" charset="0"/>
                      </a:endParaRPr>
                    </a:p>
                  </a:txBody>
                  <a:tcPr>
                    <a:lnL w="12700" cap="flat" cmpd="sng" algn="ctr">
                      <a:solidFill>
                        <a:schemeClr val="accent1">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4096610894"/>
                  </a:ext>
                </a:extLst>
              </a:tr>
            </a:tbl>
          </a:graphicData>
        </a:graphic>
      </p:graphicFrame>
    </p:spTree>
    <p:extLst>
      <p:ext uri="{BB962C8B-B14F-4D97-AF65-F5344CB8AC3E}">
        <p14:creationId xmlns:p14="http://schemas.microsoft.com/office/powerpoint/2010/main" val="33605671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Shape 50">
            <a:extLst>
              <a:ext uri="{FF2B5EF4-FFF2-40B4-BE49-F238E27FC236}">
                <a16:creationId xmlns:a16="http://schemas.microsoft.com/office/drawing/2014/main" id="{01D72FEF-325F-4FE8-952F-36C93D8436FB}"/>
              </a:ext>
            </a:extLst>
          </p:cNvPr>
          <p:cNvSpPr/>
          <p:nvPr/>
        </p:nvSpPr>
        <p:spPr>
          <a:xfrm>
            <a:off x="410434" y="1742685"/>
            <a:ext cx="8409798" cy="2293046"/>
          </a:xfrm>
          <a:prstGeom prst="swooshArrow">
            <a:avLst>
              <a:gd name="adj1" fmla="val 25000"/>
              <a:gd name="adj2" fmla="val 25000"/>
            </a:avLst>
          </a:prstGeom>
          <a:solidFill>
            <a:srgbClr val="29475F">
              <a:tint val="40000"/>
              <a:hueOff val="0"/>
              <a:satOff val="0"/>
              <a:lumOff val="0"/>
              <a:alphaOff val="0"/>
            </a:srgbClr>
          </a:solidFill>
          <a:ln>
            <a:noFill/>
          </a:ln>
          <a:effectLst/>
        </p:spPr>
        <p:txBody>
          <a:bodyPr/>
          <a:lstStyle/>
          <a:p>
            <a:endParaRPr lang="en-US" dirty="0"/>
          </a:p>
        </p:txBody>
      </p:sp>
      <p:grpSp>
        <p:nvGrpSpPr>
          <p:cNvPr id="19" name="Group 18">
            <a:extLst>
              <a:ext uri="{FF2B5EF4-FFF2-40B4-BE49-F238E27FC236}">
                <a16:creationId xmlns:a16="http://schemas.microsoft.com/office/drawing/2014/main" id="{60EBC107-E5D6-CB1F-DA37-46E2F8C50AC5}"/>
              </a:ext>
            </a:extLst>
          </p:cNvPr>
          <p:cNvGrpSpPr/>
          <p:nvPr/>
        </p:nvGrpSpPr>
        <p:grpSpPr>
          <a:xfrm>
            <a:off x="5422549" y="2192501"/>
            <a:ext cx="3529302" cy="4487881"/>
            <a:chOff x="5422549" y="2192501"/>
            <a:chExt cx="3529302" cy="4487881"/>
          </a:xfrm>
        </p:grpSpPr>
        <p:grpSp>
          <p:nvGrpSpPr>
            <p:cNvPr id="18" name="Group 17">
              <a:extLst>
                <a:ext uri="{FF2B5EF4-FFF2-40B4-BE49-F238E27FC236}">
                  <a16:creationId xmlns:a16="http://schemas.microsoft.com/office/drawing/2014/main" id="{C907FF59-9E66-D19D-7E5C-D29EF6A9F7F4}"/>
                </a:ext>
              </a:extLst>
            </p:cNvPr>
            <p:cNvGrpSpPr/>
            <p:nvPr/>
          </p:nvGrpSpPr>
          <p:grpSpPr>
            <a:xfrm>
              <a:off x="5422549" y="2192501"/>
              <a:ext cx="3529302" cy="4487881"/>
              <a:chOff x="5422549" y="2192501"/>
              <a:chExt cx="3529302" cy="4487881"/>
            </a:xfrm>
          </p:grpSpPr>
          <p:sp>
            <p:nvSpPr>
              <p:cNvPr id="69" name="Oval 68">
                <a:extLst>
                  <a:ext uri="{FF2B5EF4-FFF2-40B4-BE49-F238E27FC236}">
                    <a16:creationId xmlns:a16="http://schemas.microsoft.com/office/drawing/2014/main" id="{19C9B51F-2E26-4A6A-8911-3F1121EC3F8E}"/>
                  </a:ext>
                </a:extLst>
              </p:cNvPr>
              <p:cNvSpPr/>
              <p:nvPr/>
            </p:nvSpPr>
            <p:spPr>
              <a:xfrm>
                <a:off x="6250475" y="2307171"/>
                <a:ext cx="341951" cy="310408"/>
              </a:xfrm>
              <a:prstGeom prst="ellipse">
                <a:avLst/>
              </a:prstGeom>
              <a:solidFill>
                <a:srgbClr val="29475F">
                  <a:hueOff val="0"/>
                  <a:satOff val="0"/>
                  <a:lumOff val="0"/>
                  <a:alphaOff val="0"/>
                </a:srgbClr>
              </a:solidFill>
              <a:ln w="25400" cap="flat" cmpd="sng" algn="ctr">
                <a:solidFill>
                  <a:srgbClr val="FFFFFF">
                    <a:hueOff val="0"/>
                    <a:satOff val="0"/>
                    <a:lumOff val="0"/>
                    <a:alphaOff val="0"/>
                  </a:srgbClr>
                </a:solidFill>
                <a:prstDash val="solid"/>
              </a:ln>
              <a:effectLst/>
            </p:spPr>
            <p:txBody>
              <a:bodyPr/>
              <a:lstStyle/>
              <a:p>
                <a:endParaRPr lang="en-US" dirty="0"/>
              </a:p>
            </p:txBody>
          </p:sp>
          <p:sp>
            <p:nvSpPr>
              <p:cNvPr id="70" name="Freeform 22">
                <a:extLst>
                  <a:ext uri="{FF2B5EF4-FFF2-40B4-BE49-F238E27FC236}">
                    <a16:creationId xmlns:a16="http://schemas.microsoft.com/office/drawing/2014/main" id="{83448028-1490-40F3-9C42-21CCA96F013B}"/>
                  </a:ext>
                </a:extLst>
              </p:cNvPr>
              <p:cNvSpPr/>
              <p:nvPr/>
            </p:nvSpPr>
            <p:spPr>
              <a:xfrm>
                <a:off x="6265802" y="3580250"/>
                <a:ext cx="904946" cy="431498"/>
              </a:xfrm>
              <a:custGeom>
                <a:avLst/>
                <a:gdLst>
                  <a:gd name="connsiteX0" fmla="*/ 0 w 1670913"/>
                  <a:gd name="connsiteY0" fmla="*/ 0 h 3024179"/>
                  <a:gd name="connsiteX1" fmla="*/ 1670913 w 1670913"/>
                  <a:gd name="connsiteY1" fmla="*/ 0 h 3024179"/>
                  <a:gd name="connsiteX2" fmla="*/ 1670913 w 1670913"/>
                  <a:gd name="connsiteY2" fmla="*/ 3024179 h 3024179"/>
                  <a:gd name="connsiteX3" fmla="*/ 0 w 1670913"/>
                  <a:gd name="connsiteY3" fmla="*/ 3024179 h 3024179"/>
                  <a:gd name="connsiteX4" fmla="*/ 0 w 1670913"/>
                  <a:gd name="connsiteY4" fmla="*/ 0 h 3024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913" h="3024179">
                    <a:moveTo>
                      <a:pt x="0" y="0"/>
                    </a:moveTo>
                    <a:lnTo>
                      <a:pt x="1670913" y="0"/>
                    </a:lnTo>
                    <a:lnTo>
                      <a:pt x="1670913" y="3024179"/>
                    </a:lnTo>
                    <a:lnTo>
                      <a:pt x="0" y="3024179"/>
                    </a:lnTo>
                    <a:lnTo>
                      <a:pt x="0" y="0"/>
                    </a:lnTo>
                    <a:close/>
                  </a:path>
                </a:pathLst>
              </a:custGeom>
              <a:noFill/>
              <a:ln>
                <a:noFill/>
              </a:ln>
              <a:effectLst/>
            </p:spPr>
            <p:txBody>
              <a:bodyPr spcFirstLastPara="0" vert="horz" wrap="square" lIns="239791" tIns="0" rIns="0" bIns="0" numCol="1" spcCol="1270" anchor="t" anchorCtr="0">
                <a:noAutofit/>
              </a:bodyPr>
              <a:lstStyle/>
              <a:p>
                <a:pPr marL="0" marR="0" lvl="0" indent="0" defTabSz="1244600" eaLnBrk="1" fontAlgn="auto" latinLnBrk="0" hangingPunct="1">
                  <a:lnSpc>
                    <a:spcPct val="90000"/>
                  </a:lnSpc>
                  <a:spcBef>
                    <a:spcPct val="0"/>
                  </a:spcBef>
                  <a:spcAft>
                    <a:spcPct val="35000"/>
                  </a:spcAft>
                  <a:buClrTx/>
                  <a:buSzTx/>
                  <a:buFontTx/>
                  <a:buNone/>
                  <a:tabLst/>
                  <a:defRPr/>
                </a:pPr>
                <a:r>
                  <a:rPr kumimoji="0" lang="en-US" sz="1400" b="1"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rPr>
                  <a:t>Product releases</a:t>
                </a:r>
              </a:p>
            </p:txBody>
          </p:sp>
          <p:sp>
            <p:nvSpPr>
              <p:cNvPr id="72" name="Rounded Rectangle 33">
                <a:extLst>
                  <a:ext uri="{FF2B5EF4-FFF2-40B4-BE49-F238E27FC236}">
                    <a16:creationId xmlns:a16="http://schemas.microsoft.com/office/drawing/2014/main" id="{F9AD52B0-B958-4A4F-A670-625FBE8A2016}"/>
                  </a:ext>
                </a:extLst>
              </p:cNvPr>
              <p:cNvSpPr/>
              <p:nvPr/>
            </p:nvSpPr>
            <p:spPr>
              <a:xfrm>
                <a:off x="5422549" y="4044914"/>
                <a:ext cx="3529302" cy="2635468"/>
              </a:xfrm>
              <a:prstGeom prst="roundRect">
                <a:avLst/>
              </a:prstGeom>
              <a:noFill/>
              <a:ln w="38100" cap="flat" cmpd="sng" algn="ctr">
                <a:solidFill>
                  <a:srgbClr val="29475F">
                    <a:shade val="50000"/>
                  </a:srgbClr>
                </a:solidFill>
                <a:prstDash val="sysDash"/>
              </a:ln>
              <a:effectLst/>
            </p:spPr>
            <p:txBody>
              <a:bodyPr rtlCol="0" anchor="b" anchorCtr="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29475F"/>
                    </a:solidFill>
                    <a:effectLst/>
                    <a:uLnTx/>
                    <a:uFillTx/>
                    <a:latin typeface="Roboto Condensed Light" panose="02000000000000000000" pitchFamily="2" charset="0"/>
                    <a:ea typeface="Roboto Condensed Light" panose="02000000000000000000" pitchFamily="2" charset="0"/>
                  </a:rPr>
                  <a:t>Product lifecycle</a:t>
                </a:r>
                <a:endParaRPr kumimoji="0" lang="en-CA" sz="1800" b="1" i="0" u="none" strike="noStrike" kern="0" cap="none" spc="0" normalizeH="0" baseline="0" noProof="0" dirty="0">
                  <a:ln>
                    <a:noFill/>
                  </a:ln>
                  <a:solidFill>
                    <a:srgbClr val="29475F"/>
                  </a:solidFill>
                  <a:effectLst/>
                  <a:uLnTx/>
                  <a:uFillTx/>
                  <a:latin typeface="Roboto Condensed Light" panose="02000000000000000000" pitchFamily="2" charset="0"/>
                  <a:ea typeface="Roboto Condensed Light" panose="02000000000000000000" pitchFamily="2" charset="0"/>
                </a:endParaRPr>
              </a:p>
            </p:txBody>
          </p:sp>
          <p:grpSp>
            <p:nvGrpSpPr>
              <p:cNvPr id="73" name="Group 72">
                <a:extLst>
                  <a:ext uri="{FF2B5EF4-FFF2-40B4-BE49-F238E27FC236}">
                    <a16:creationId xmlns:a16="http://schemas.microsoft.com/office/drawing/2014/main" id="{CD91EFC1-6E46-4920-940D-2DBD498D6885}"/>
                  </a:ext>
                </a:extLst>
              </p:cNvPr>
              <p:cNvGrpSpPr>
                <a:grpSpLocks noChangeAspect="1"/>
              </p:cNvGrpSpPr>
              <p:nvPr/>
            </p:nvGrpSpPr>
            <p:grpSpPr>
              <a:xfrm rot="16200000">
                <a:off x="6083921" y="4942223"/>
                <a:ext cx="693349" cy="1241930"/>
                <a:chOff x="4429704" y="719638"/>
                <a:chExt cx="3332526" cy="5418699"/>
              </a:xfrm>
            </p:grpSpPr>
            <p:sp>
              <p:nvSpPr>
                <p:cNvPr id="100" name="Arrow: Circular 99">
                  <a:extLst>
                    <a:ext uri="{FF2B5EF4-FFF2-40B4-BE49-F238E27FC236}">
                      <a16:creationId xmlns:a16="http://schemas.microsoft.com/office/drawing/2014/main" id="{6E3F4199-6510-4CA9-A9E9-C0891FEFFFDF}"/>
                    </a:ext>
                  </a:extLst>
                </p:cNvPr>
                <p:cNvSpPr/>
                <p:nvPr/>
              </p:nvSpPr>
              <p:spPr>
                <a:xfrm>
                  <a:off x="5154096" y="719638"/>
                  <a:ext cx="2608134" cy="2608560"/>
                </a:xfrm>
                <a:prstGeom prst="circularArrow">
                  <a:avLst>
                    <a:gd name="adj1" fmla="val 10980"/>
                    <a:gd name="adj2" fmla="val 1142322"/>
                    <a:gd name="adj3" fmla="val 4500000"/>
                    <a:gd name="adj4" fmla="val 10800000"/>
                    <a:gd name="adj5" fmla="val 125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01" name="Freeform: Shape 100">
                  <a:extLst>
                    <a:ext uri="{FF2B5EF4-FFF2-40B4-BE49-F238E27FC236}">
                      <a16:creationId xmlns:a16="http://schemas.microsoft.com/office/drawing/2014/main" id="{8BA3424D-3FFB-4E97-A68E-4B1F158F0FD9}"/>
                    </a:ext>
                  </a:extLst>
                </p:cNvPr>
                <p:cNvSpPr/>
                <p:nvPr/>
              </p:nvSpPr>
              <p:spPr>
                <a:xfrm>
                  <a:off x="5730614" y="1661430"/>
                  <a:ext cx="1449298" cy="724475"/>
                </a:xfrm>
                <a:custGeom>
                  <a:avLst/>
                  <a:gdLst>
                    <a:gd name="connsiteX0" fmla="*/ 0 w 1449298"/>
                    <a:gd name="connsiteY0" fmla="*/ 0 h 724475"/>
                    <a:gd name="connsiteX1" fmla="*/ 1449298 w 1449298"/>
                    <a:gd name="connsiteY1" fmla="*/ 0 h 724475"/>
                    <a:gd name="connsiteX2" fmla="*/ 1449298 w 1449298"/>
                    <a:gd name="connsiteY2" fmla="*/ 724475 h 724475"/>
                    <a:gd name="connsiteX3" fmla="*/ 0 w 1449298"/>
                    <a:gd name="connsiteY3" fmla="*/ 724475 h 724475"/>
                    <a:gd name="connsiteX4" fmla="*/ 0 w 1449298"/>
                    <a:gd name="connsiteY4" fmla="*/ 0 h 72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298" h="724475">
                      <a:moveTo>
                        <a:pt x="0" y="0"/>
                      </a:moveTo>
                      <a:lnTo>
                        <a:pt x="1449298" y="0"/>
                      </a:lnTo>
                      <a:lnTo>
                        <a:pt x="1449298" y="724475"/>
                      </a:lnTo>
                      <a:lnTo>
                        <a:pt x="0" y="72447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845" tIns="29845" rIns="29845" bIns="29845" numCol="1" spcCol="1270" anchor="ctr" anchorCtr="0">
                  <a:noAutofit/>
                </a:bodyPr>
                <a:lstStyle/>
                <a:p>
                  <a:pPr marL="0" lvl="0" indent="0" algn="ctr" defTabSz="2089150">
                    <a:lnSpc>
                      <a:spcPct val="90000"/>
                    </a:lnSpc>
                    <a:spcBef>
                      <a:spcPct val="0"/>
                    </a:spcBef>
                    <a:spcAft>
                      <a:spcPct val="35000"/>
                    </a:spcAft>
                    <a:buNone/>
                  </a:pPr>
                  <a:endParaRPr lang="en-CA" sz="4700" kern="1200" dirty="0">
                    <a:latin typeface="Roboto Condensed Light" panose="02000000000000000000" pitchFamily="2" charset="0"/>
                  </a:endParaRPr>
                </a:p>
              </p:txBody>
            </p:sp>
            <p:sp>
              <p:nvSpPr>
                <p:cNvPr id="102" name="Shape 101">
                  <a:extLst>
                    <a:ext uri="{FF2B5EF4-FFF2-40B4-BE49-F238E27FC236}">
                      <a16:creationId xmlns:a16="http://schemas.microsoft.com/office/drawing/2014/main" id="{CCC3DF78-9AE1-4EE8-8BE5-C00A387224CA}"/>
                    </a:ext>
                  </a:extLst>
                </p:cNvPr>
                <p:cNvSpPr/>
                <p:nvPr/>
              </p:nvSpPr>
              <p:spPr>
                <a:xfrm>
                  <a:off x="4429704" y="2218446"/>
                  <a:ext cx="2608136" cy="2608560"/>
                </a:xfrm>
                <a:prstGeom prst="leftCircularArrow">
                  <a:avLst>
                    <a:gd name="adj1" fmla="val 10980"/>
                    <a:gd name="adj2" fmla="val 1142322"/>
                    <a:gd name="adj3" fmla="val 6300000"/>
                    <a:gd name="adj4" fmla="val 18900000"/>
                    <a:gd name="adj5" fmla="val 125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03" name="Freeform: Shape 102">
                  <a:extLst>
                    <a:ext uri="{FF2B5EF4-FFF2-40B4-BE49-F238E27FC236}">
                      <a16:creationId xmlns:a16="http://schemas.microsoft.com/office/drawing/2014/main" id="{E4C8FFCF-4A8E-412F-868A-F336B47340F1}"/>
                    </a:ext>
                  </a:extLst>
                </p:cNvPr>
                <p:cNvSpPr/>
                <p:nvPr/>
              </p:nvSpPr>
              <p:spPr>
                <a:xfrm>
                  <a:off x="5009148" y="3168903"/>
                  <a:ext cx="1449298" cy="724475"/>
                </a:xfrm>
                <a:custGeom>
                  <a:avLst/>
                  <a:gdLst>
                    <a:gd name="connsiteX0" fmla="*/ 0 w 1449298"/>
                    <a:gd name="connsiteY0" fmla="*/ 0 h 724475"/>
                    <a:gd name="connsiteX1" fmla="*/ 1449298 w 1449298"/>
                    <a:gd name="connsiteY1" fmla="*/ 0 h 724475"/>
                    <a:gd name="connsiteX2" fmla="*/ 1449298 w 1449298"/>
                    <a:gd name="connsiteY2" fmla="*/ 724475 h 724475"/>
                    <a:gd name="connsiteX3" fmla="*/ 0 w 1449298"/>
                    <a:gd name="connsiteY3" fmla="*/ 724475 h 724475"/>
                    <a:gd name="connsiteX4" fmla="*/ 0 w 1449298"/>
                    <a:gd name="connsiteY4" fmla="*/ 0 h 72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298" h="724475">
                      <a:moveTo>
                        <a:pt x="0" y="0"/>
                      </a:moveTo>
                      <a:lnTo>
                        <a:pt x="1449298" y="0"/>
                      </a:lnTo>
                      <a:lnTo>
                        <a:pt x="1449298" y="724475"/>
                      </a:lnTo>
                      <a:lnTo>
                        <a:pt x="0" y="72447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845" tIns="29845" rIns="29845" bIns="29845" numCol="1" spcCol="1270" anchor="ctr" anchorCtr="0">
                  <a:noAutofit/>
                </a:bodyPr>
                <a:lstStyle/>
                <a:p>
                  <a:pPr marL="0" lvl="0" indent="0" algn="ctr" defTabSz="2089150">
                    <a:lnSpc>
                      <a:spcPct val="90000"/>
                    </a:lnSpc>
                    <a:spcBef>
                      <a:spcPct val="0"/>
                    </a:spcBef>
                    <a:spcAft>
                      <a:spcPct val="35000"/>
                    </a:spcAft>
                    <a:buNone/>
                  </a:pPr>
                  <a:endParaRPr lang="en-CA" sz="4700" kern="1200" dirty="0">
                    <a:latin typeface="Roboto Condensed Light" panose="02000000000000000000" pitchFamily="2" charset="0"/>
                  </a:endParaRPr>
                </a:p>
              </p:txBody>
            </p:sp>
            <p:sp>
              <p:nvSpPr>
                <p:cNvPr id="104" name="Block Arc 103">
                  <a:extLst>
                    <a:ext uri="{FF2B5EF4-FFF2-40B4-BE49-F238E27FC236}">
                      <a16:creationId xmlns:a16="http://schemas.microsoft.com/office/drawing/2014/main" id="{E62EE6E0-CFD6-4A3E-82A0-551619D5918F}"/>
                    </a:ext>
                  </a:extLst>
                </p:cNvPr>
                <p:cNvSpPr/>
                <p:nvPr/>
              </p:nvSpPr>
              <p:spPr>
                <a:xfrm>
                  <a:off x="5339730" y="3896624"/>
                  <a:ext cx="2240791" cy="2241713"/>
                </a:xfrm>
                <a:prstGeom prst="blockArc">
                  <a:avLst>
                    <a:gd name="adj1" fmla="val 13500000"/>
                    <a:gd name="adj2" fmla="val 10800000"/>
                    <a:gd name="adj3" fmla="val 1274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05" name="Freeform: Shape 104">
                  <a:extLst>
                    <a:ext uri="{FF2B5EF4-FFF2-40B4-BE49-F238E27FC236}">
                      <a16:creationId xmlns:a16="http://schemas.microsoft.com/office/drawing/2014/main" id="{47AA418C-82E4-4C69-B508-3656E989573B}"/>
                    </a:ext>
                  </a:extLst>
                </p:cNvPr>
                <p:cNvSpPr/>
                <p:nvPr/>
              </p:nvSpPr>
              <p:spPr>
                <a:xfrm>
                  <a:off x="5734042" y="4678544"/>
                  <a:ext cx="1449298" cy="724475"/>
                </a:xfrm>
                <a:custGeom>
                  <a:avLst/>
                  <a:gdLst>
                    <a:gd name="connsiteX0" fmla="*/ 0 w 1449298"/>
                    <a:gd name="connsiteY0" fmla="*/ 0 h 724475"/>
                    <a:gd name="connsiteX1" fmla="*/ 1449298 w 1449298"/>
                    <a:gd name="connsiteY1" fmla="*/ 0 h 724475"/>
                    <a:gd name="connsiteX2" fmla="*/ 1449298 w 1449298"/>
                    <a:gd name="connsiteY2" fmla="*/ 724475 h 724475"/>
                    <a:gd name="connsiteX3" fmla="*/ 0 w 1449298"/>
                    <a:gd name="connsiteY3" fmla="*/ 724475 h 724475"/>
                    <a:gd name="connsiteX4" fmla="*/ 0 w 1449298"/>
                    <a:gd name="connsiteY4" fmla="*/ 0 h 72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298" h="724475">
                      <a:moveTo>
                        <a:pt x="0" y="0"/>
                      </a:moveTo>
                      <a:lnTo>
                        <a:pt x="1449298" y="0"/>
                      </a:lnTo>
                      <a:lnTo>
                        <a:pt x="1449298" y="724475"/>
                      </a:lnTo>
                      <a:lnTo>
                        <a:pt x="0" y="72447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845" tIns="29845" rIns="29845" bIns="29845" numCol="1" spcCol="1270" anchor="ctr" anchorCtr="0">
                  <a:noAutofit/>
                </a:bodyPr>
                <a:lstStyle/>
                <a:p>
                  <a:pPr marL="0" lvl="0" indent="0" algn="ctr" defTabSz="2089150">
                    <a:lnSpc>
                      <a:spcPct val="90000"/>
                    </a:lnSpc>
                    <a:spcBef>
                      <a:spcPct val="0"/>
                    </a:spcBef>
                    <a:spcAft>
                      <a:spcPct val="35000"/>
                    </a:spcAft>
                    <a:buNone/>
                  </a:pPr>
                  <a:endParaRPr lang="en-CA" sz="4700" kern="1200" dirty="0">
                    <a:latin typeface="Roboto Condensed Light" panose="02000000000000000000" pitchFamily="2" charset="0"/>
                  </a:endParaRPr>
                </a:p>
              </p:txBody>
            </p:sp>
          </p:grpSp>
          <p:grpSp>
            <p:nvGrpSpPr>
              <p:cNvPr id="74" name="Group 73">
                <a:extLst>
                  <a:ext uri="{FF2B5EF4-FFF2-40B4-BE49-F238E27FC236}">
                    <a16:creationId xmlns:a16="http://schemas.microsoft.com/office/drawing/2014/main" id="{6293BA39-AEEB-4E01-AC74-7468BEFA8E3F}"/>
                  </a:ext>
                </a:extLst>
              </p:cNvPr>
              <p:cNvGrpSpPr>
                <a:grpSpLocks noChangeAspect="1"/>
              </p:cNvGrpSpPr>
              <p:nvPr/>
            </p:nvGrpSpPr>
            <p:grpSpPr>
              <a:xfrm rot="16200000">
                <a:off x="7598792" y="4941299"/>
                <a:ext cx="693338" cy="1243803"/>
                <a:chOff x="4429757" y="1661429"/>
                <a:chExt cx="3332516" cy="5426838"/>
              </a:xfrm>
            </p:grpSpPr>
            <p:sp>
              <p:nvSpPr>
                <p:cNvPr id="94" name="Arrow: Circular 93">
                  <a:extLst>
                    <a:ext uri="{FF2B5EF4-FFF2-40B4-BE49-F238E27FC236}">
                      <a16:creationId xmlns:a16="http://schemas.microsoft.com/office/drawing/2014/main" id="{F740E826-8A88-43E2-9E3B-97F758297D35}"/>
                    </a:ext>
                  </a:extLst>
                </p:cNvPr>
                <p:cNvSpPr/>
                <p:nvPr/>
              </p:nvSpPr>
              <p:spPr>
                <a:xfrm>
                  <a:off x="5154132" y="1669606"/>
                  <a:ext cx="2608141" cy="2608544"/>
                </a:xfrm>
                <a:prstGeom prst="circularArrow">
                  <a:avLst>
                    <a:gd name="adj1" fmla="val 10980"/>
                    <a:gd name="adj2" fmla="val 1142322"/>
                    <a:gd name="adj3" fmla="val 4500000"/>
                    <a:gd name="adj4" fmla="val 10800000"/>
                    <a:gd name="adj5" fmla="val 125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95" name="Freeform: Shape 94">
                  <a:extLst>
                    <a:ext uri="{FF2B5EF4-FFF2-40B4-BE49-F238E27FC236}">
                      <a16:creationId xmlns:a16="http://schemas.microsoft.com/office/drawing/2014/main" id="{A62A0358-D8FE-4A21-816C-032394818477}"/>
                    </a:ext>
                  </a:extLst>
                </p:cNvPr>
                <p:cNvSpPr/>
                <p:nvPr/>
              </p:nvSpPr>
              <p:spPr>
                <a:xfrm>
                  <a:off x="5730658" y="1661429"/>
                  <a:ext cx="1449311" cy="724476"/>
                </a:xfrm>
                <a:custGeom>
                  <a:avLst/>
                  <a:gdLst>
                    <a:gd name="connsiteX0" fmla="*/ 0 w 1449298"/>
                    <a:gd name="connsiteY0" fmla="*/ 0 h 724475"/>
                    <a:gd name="connsiteX1" fmla="*/ 1449298 w 1449298"/>
                    <a:gd name="connsiteY1" fmla="*/ 0 h 724475"/>
                    <a:gd name="connsiteX2" fmla="*/ 1449298 w 1449298"/>
                    <a:gd name="connsiteY2" fmla="*/ 724475 h 724475"/>
                    <a:gd name="connsiteX3" fmla="*/ 0 w 1449298"/>
                    <a:gd name="connsiteY3" fmla="*/ 724475 h 724475"/>
                    <a:gd name="connsiteX4" fmla="*/ 0 w 1449298"/>
                    <a:gd name="connsiteY4" fmla="*/ 0 h 72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298" h="724475">
                      <a:moveTo>
                        <a:pt x="0" y="0"/>
                      </a:moveTo>
                      <a:lnTo>
                        <a:pt x="1449298" y="0"/>
                      </a:lnTo>
                      <a:lnTo>
                        <a:pt x="1449298" y="724475"/>
                      </a:lnTo>
                      <a:lnTo>
                        <a:pt x="0" y="72447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845" tIns="29845" rIns="29845" bIns="29845" numCol="1" spcCol="1270" anchor="ctr" anchorCtr="0">
                  <a:noAutofit/>
                </a:bodyPr>
                <a:lstStyle/>
                <a:p>
                  <a:pPr marL="0" lvl="0" indent="0" algn="ctr" defTabSz="2089150">
                    <a:lnSpc>
                      <a:spcPct val="90000"/>
                    </a:lnSpc>
                    <a:spcBef>
                      <a:spcPct val="0"/>
                    </a:spcBef>
                    <a:spcAft>
                      <a:spcPct val="35000"/>
                    </a:spcAft>
                    <a:buNone/>
                  </a:pPr>
                  <a:endParaRPr lang="en-CA" sz="4700" kern="1200" dirty="0">
                    <a:latin typeface="Roboto Condensed Light" panose="02000000000000000000" pitchFamily="2" charset="0"/>
                  </a:endParaRPr>
                </a:p>
              </p:txBody>
            </p:sp>
            <p:sp>
              <p:nvSpPr>
                <p:cNvPr id="96" name="Shape 95">
                  <a:extLst>
                    <a:ext uri="{FF2B5EF4-FFF2-40B4-BE49-F238E27FC236}">
                      <a16:creationId xmlns:a16="http://schemas.microsoft.com/office/drawing/2014/main" id="{FD82AA52-30EA-4E6E-AA4C-E5F6B03C5C6C}"/>
                    </a:ext>
                  </a:extLst>
                </p:cNvPr>
                <p:cNvSpPr/>
                <p:nvPr/>
              </p:nvSpPr>
              <p:spPr>
                <a:xfrm>
                  <a:off x="4429757" y="3168429"/>
                  <a:ext cx="2608166" cy="2608544"/>
                </a:xfrm>
                <a:prstGeom prst="leftCircularArrow">
                  <a:avLst>
                    <a:gd name="adj1" fmla="val 10980"/>
                    <a:gd name="adj2" fmla="val 1142322"/>
                    <a:gd name="adj3" fmla="val 6300000"/>
                    <a:gd name="adj4" fmla="val 18900000"/>
                    <a:gd name="adj5" fmla="val 125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97" name="Freeform: Shape 96">
                  <a:extLst>
                    <a:ext uri="{FF2B5EF4-FFF2-40B4-BE49-F238E27FC236}">
                      <a16:creationId xmlns:a16="http://schemas.microsoft.com/office/drawing/2014/main" id="{C8414E83-6E6A-4636-9C59-B4E7A5FEF7F0}"/>
                    </a:ext>
                  </a:extLst>
                </p:cNvPr>
                <p:cNvSpPr/>
                <p:nvPr/>
              </p:nvSpPr>
              <p:spPr>
                <a:xfrm>
                  <a:off x="5009148" y="3168903"/>
                  <a:ext cx="1449298" cy="724475"/>
                </a:xfrm>
                <a:custGeom>
                  <a:avLst/>
                  <a:gdLst>
                    <a:gd name="connsiteX0" fmla="*/ 0 w 1449298"/>
                    <a:gd name="connsiteY0" fmla="*/ 0 h 724475"/>
                    <a:gd name="connsiteX1" fmla="*/ 1449298 w 1449298"/>
                    <a:gd name="connsiteY1" fmla="*/ 0 h 724475"/>
                    <a:gd name="connsiteX2" fmla="*/ 1449298 w 1449298"/>
                    <a:gd name="connsiteY2" fmla="*/ 724475 h 724475"/>
                    <a:gd name="connsiteX3" fmla="*/ 0 w 1449298"/>
                    <a:gd name="connsiteY3" fmla="*/ 724475 h 724475"/>
                    <a:gd name="connsiteX4" fmla="*/ 0 w 1449298"/>
                    <a:gd name="connsiteY4" fmla="*/ 0 h 72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298" h="724475">
                      <a:moveTo>
                        <a:pt x="0" y="0"/>
                      </a:moveTo>
                      <a:lnTo>
                        <a:pt x="1449298" y="0"/>
                      </a:lnTo>
                      <a:lnTo>
                        <a:pt x="1449298" y="724475"/>
                      </a:lnTo>
                      <a:lnTo>
                        <a:pt x="0" y="72447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845" tIns="29845" rIns="29845" bIns="29845" numCol="1" spcCol="1270" anchor="ctr" anchorCtr="0">
                  <a:noAutofit/>
                </a:bodyPr>
                <a:lstStyle/>
                <a:p>
                  <a:pPr marL="0" lvl="0" indent="0" algn="ctr" defTabSz="2089150">
                    <a:lnSpc>
                      <a:spcPct val="90000"/>
                    </a:lnSpc>
                    <a:spcBef>
                      <a:spcPct val="0"/>
                    </a:spcBef>
                    <a:spcAft>
                      <a:spcPct val="35000"/>
                    </a:spcAft>
                    <a:buNone/>
                  </a:pPr>
                  <a:endParaRPr lang="en-CA" sz="4700" kern="1200" dirty="0">
                    <a:latin typeface="Roboto Condensed Light" panose="02000000000000000000" pitchFamily="2" charset="0"/>
                  </a:endParaRPr>
                </a:p>
              </p:txBody>
            </p:sp>
            <p:sp>
              <p:nvSpPr>
                <p:cNvPr id="98" name="Block Arc 97">
                  <a:extLst>
                    <a:ext uri="{FF2B5EF4-FFF2-40B4-BE49-F238E27FC236}">
                      <a16:creationId xmlns:a16="http://schemas.microsoft.com/office/drawing/2014/main" id="{4EF709FB-590A-44EC-B045-119A43F6F678}"/>
                    </a:ext>
                  </a:extLst>
                </p:cNvPr>
                <p:cNvSpPr/>
                <p:nvPr/>
              </p:nvSpPr>
              <p:spPr>
                <a:xfrm>
                  <a:off x="5339761" y="4846568"/>
                  <a:ext cx="2240796" cy="2241699"/>
                </a:xfrm>
                <a:prstGeom prst="blockArc">
                  <a:avLst>
                    <a:gd name="adj1" fmla="val 13500000"/>
                    <a:gd name="adj2" fmla="val 10800000"/>
                    <a:gd name="adj3" fmla="val 1274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99" name="Freeform: Shape 98">
                  <a:extLst>
                    <a:ext uri="{FF2B5EF4-FFF2-40B4-BE49-F238E27FC236}">
                      <a16:creationId xmlns:a16="http://schemas.microsoft.com/office/drawing/2014/main" id="{8C5484B7-9FCA-4C58-9360-1FFB2FA6417B}"/>
                    </a:ext>
                  </a:extLst>
                </p:cNvPr>
                <p:cNvSpPr/>
                <p:nvPr/>
              </p:nvSpPr>
              <p:spPr>
                <a:xfrm>
                  <a:off x="5734078" y="4678548"/>
                  <a:ext cx="1449311" cy="724476"/>
                </a:xfrm>
                <a:custGeom>
                  <a:avLst/>
                  <a:gdLst>
                    <a:gd name="connsiteX0" fmla="*/ 0 w 1449298"/>
                    <a:gd name="connsiteY0" fmla="*/ 0 h 724475"/>
                    <a:gd name="connsiteX1" fmla="*/ 1449298 w 1449298"/>
                    <a:gd name="connsiteY1" fmla="*/ 0 h 724475"/>
                    <a:gd name="connsiteX2" fmla="*/ 1449298 w 1449298"/>
                    <a:gd name="connsiteY2" fmla="*/ 724475 h 724475"/>
                    <a:gd name="connsiteX3" fmla="*/ 0 w 1449298"/>
                    <a:gd name="connsiteY3" fmla="*/ 724475 h 724475"/>
                    <a:gd name="connsiteX4" fmla="*/ 0 w 1449298"/>
                    <a:gd name="connsiteY4" fmla="*/ 0 h 72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298" h="724475">
                      <a:moveTo>
                        <a:pt x="0" y="0"/>
                      </a:moveTo>
                      <a:lnTo>
                        <a:pt x="1449298" y="0"/>
                      </a:lnTo>
                      <a:lnTo>
                        <a:pt x="1449298" y="724475"/>
                      </a:lnTo>
                      <a:lnTo>
                        <a:pt x="0" y="72447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845" tIns="29845" rIns="29845" bIns="29845" numCol="1" spcCol="1270" anchor="ctr" anchorCtr="0">
                  <a:noAutofit/>
                </a:bodyPr>
                <a:lstStyle/>
                <a:p>
                  <a:pPr marL="0" lvl="0" indent="0" algn="ctr" defTabSz="2089150">
                    <a:lnSpc>
                      <a:spcPct val="90000"/>
                    </a:lnSpc>
                    <a:spcBef>
                      <a:spcPct val="0"/>
                    </a:spcBef>
                    <a:spcAft>
                      <a:spcPct val="35000"/>
                    </a:spcAft>
                    <a:buNone/>
                  </a:pPr>
                  <a:endParaRPr lang="en-CA" sz="4700" kern="1200" dirty="0">
                    <a:latin typeface="Roboto Condensed Light" panose="02000000000000000000" pitchFamily="2" charset="0"/>
                  </a:endParaRPr>
                </a:p>
              </p:txBody>
            </p:sp>
          </p:grpSp>
          <p:sp>
            <p:nvSpPr>
              <p:cNvPr id="75" name="Shape 74">
                <a:extLst>
                  <a:ext uri="{FF2B5EF4-FFF2-40B4-BE49-F238E27FC236}">
                    <a16:creationId xmlns:a16="http://schemas.microsoft.com/office/drawing/2014/main" id="{D9065E6C-AFA7-4377-8619-40F9C010C5CD}"/>
                  </a:ext>
                </a:extLst>
              </p:cNvPr>
              <p:cNvSpPr/>
              <p:nvPr/>
            </p:nvSpPr>
            <p:spPr>
              <a:xfrm>
                <a:off x="6533442" y="5470400"/>
                <a:ext cx="503958" cy="477247"/>
              </a:xfrm>
              <a:prstGeom prst="leftCircularArrow">
                <a:avLst>
                  <a:gd name="adj1" fmla="val 5043"/>
                  <a:gd name="adj2" fmla="val 649796"/>
                  <a:gd name="adj3" fmla="val 2425306"/>
                  <a:gd name="adj4" fmla="val 9024489"/>
                  <a:gd name="adj5" fmla="val 5884"/>
                </a:avLst>
              </a:prstGeom>
              <a:solidFill>
                <a:srgbClr val="0070C0"/>
              </a:solidFill>
              <a:ln>
                <a:solidFill>
                  <a:schemeClr val="accent1"/>
                </a:solidFill>
              </a:ln>
              <a:effectLst/>
            </p:spPr>
            <p:txBody>
              <a:bodyPr/>
              <a:lstStyle/>
              <a:p>
                <a:endParaRPr lang="en-US" dirty="0"/>
              </a:p>
            </p:txBody>
          </p:sp>
          <p:sp>
            <p:nvSpPr>
              <p:cNvPr id="76" name="Freeform 26">
                <a:extLst>
                  <a:ext uri="{FF2B5EF4-FFF2-40B4-BE49-F238E27FC236}">
                    <a16:creationId xmlns:a16="http://schemas.microsoft.com/office/drawing/2014/main" id="{D78FC604-A07A-4290-90B2-BEBB227972D9}"/>
                  </a:ext>
                </a:extLst>
              </p:cNvPr>
              <p:cNvSpPr/>
              <p:nvPr/>
            </p:nvSpPr>
            <p:spPr>
              <a:xfrm>
                <a:off x="6203520" y="5976091"/>
                <a:ext cx="1979930" cy="277805"/>
              </a:xfrm>
              <a:custGeom>
                <a:avLst/>
                <a:gdLst>
                  <a:gd name="connsiteX0" fmla="*/ 0 w 1244178"/>
                  <a:gd name="connsiteY0" fmla="*/ 49477 h 494768"/>
                  <a:gd name="connsiteX1" fmla="*/ 49477 w 1244178"/>
                  <a:gd name="connsiteY1" fmla="*/ 0 h 494768"/>
                  <a:gd name="connsiteX2" fmla="*/ 1194701 w 1244178"/>
                  <a:gd name="connsiteY2" fmla="*/ 0 h 494768"/>
                  <a:gd name="connsiteX3" fmla="*/ 1244178 w 1244178"/>
                  <a:gd name="connsiteY3" fmla="*/ 49477 h 494768"/>
                  <a:gd name="connsiteX4" fmla="*/ 1244178 w 1244178"/>
                  <a:gd name="connsiteY4" fmla="*/ 445291 h 494768"/>
                  <a:gd name="connsiteX5" fmla="*/ 1194701 w 1244178"/>
                  <a:gd name="connsiteY5" fmla="*/ 494768 h 494768"/>
                  <a:gd name="connsiteX6" fmla="*/ 49477 w 1244178"/>
                  <a:gd name="connsiteY6" fmla="*/ 494768 h 494768"/>
                  <a:gd name="connsiteX7" fmla="*/ 0 w 1244178"/>
                  <a:gd name="connsiteY7" fmla="*/ 445291 h 494768"/>
                  <a:gd name="connsiteX8" fmla="*/ 0 w 1244178"/>
                  <a:gd name="connsiteY8" fmla="*/ 49477 h 49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178" h="494768">
                    <a:moveTo>
                      <a:pt x="0" y="49477"/>
                    </a:moveTo>
                    <a:cubicBezTo>
                      <a:pt x="0" y="22152"/>
                      <a:pt x="22152" y="0"/>
                      <a:pt x="49477" y="0"/>
                    </a:cubicBezTo>
                    <a:lnTo>
                      <a:pt x="1194701" y="0"/>
                    </a:lnTo>
                    <a:cubicBezTo>
                      <a:pt x="1222026" y="0"/>
                      <a:pt x="1244178" y="22152"/>
                      <a:pt x="1244178" y="49477"/>
                    </a:cubicBezTo>
                    <a:lnTo>
                      <a:pt x="1244178" y="445291"/>
                    </a:lnTo>
                    <a:cubicBezTo>
                      <a:pt x="1244178" y="472616"/>
                      <a:pt x="1222026" y="494768"/>
                      <a:pt x="1194701" y="494768"/>
                    </a:cubicBezTo>
                    <a:lnTo>
                      <a:pt x="49477" y="494768"/>
                    </a:lnTo>
                    <a:cubicBezTo>
                      <a:pt x="22152" y="494768"/>
                      <a:pt x="0" y="472616"/>
                      <a:pt x="0" y="445291"/>
                    </a:cubicBezTo>
                    <a:lnTo>
                      <a:pt x="0" y="49477"/>
                    </a:lnTo>
                    <a:close/>
                  </a:path>
                </a:pathLst>
              </a:custGeom>
              <a:solidFill>
                <a:srgbClr val="FFFFFF">
                  <a:hueOff val="0"/>
                  <a:satOff val="0"/>
                  <a:lumOff val="0"/>
                  <a:alphaOff val="0"/>
                </a:srgbClr>
              </a:solidFill>
              <a:ln w="25400" cap="flat" cmpd="sng" algn="ctr">
                <a:noFill/>
                <a:prstDash val="solid"/>
              </a:ln>
              <a:effectLst/>
            </p:spPr>
            <p:txBody>
              <a:bodyPr spcFirstLastPara="0" vert="horz" wrap="square" lIns="67831" tIns="50051" rIns="67831" bIns="50051" numCol="1" spcCol="1270" anchor="ctr" anchorCtr="0">
                <a:noAutofit/>
              </a:bodyPr>
              <a:lstStyle/>
              <a:p>
                <a:pPr marL="0" marR="0" lvl="0" indent="0" algn="ctr" defTabSz="1244600" eaLnBrk="1" fontAlgn="auto" latinLnBrk="0" hangingPunct="1">
                  <a:lnSpc>
                    <a:spcPct val="90000"/>
                  </a:lnSpc>
                  <a:spcBef>
                    <a:spcPct val="0"/>
                  </a:spcBef>
                  <a:spcAft>
                    <a:spcPct val="35000"/>
                  </a:spcAft>
                  <a:buClrTx/>
                  <a:buSzTx/>
                  <a:buFontTx/>
                  <a:buNone/>
                  <a:tabLst/>
                  <a:defRPr/>
                </a:pPr>
                <a:r>
                  <a:rPr kumimoji="0" lang="en-US" sz="1400" b="1" i="1" u="none" strike="noStrike" kern="0" cap="none" spc="0" normalizeH="0" baseline="0" noProof="0" dirty="0">
                    <a:ln>
                      <a:noFill/>
                    </a:ln>
                    <a:solidFill>
                      <a:schemeClr val="tx2"/>
                    </a:solidFill>
                    <a:effectLst/>
                    <a:uLnTx/>
                    <a:uFillTx/>
                    <a:latin typeface="Roboto Condensed Light" panose="02000000000000000000" pitchFamily="2" charset="0"/>
                    <a:ea typeface="Roboto Condensed Light" panose="02000000000000000000" pitchFamily="2" charset="0"/>
                  </a:rPr>
                  <a:t>CI/CD delivery cycles</a:t>
                </a:r>
              </a:p>
            </p:txBody>
          </p:sp>
          <p:sp>
            <p:nvSpPr>
              <p:cNvPr id="85" name="Oval 84">
                <a:extLst>
                  <a:ext uri="{FF2B5EF4-FFF2-40B4-BE49-F238E27FC236}">
                    <a16:creationId xmlns:a16="http://schemas.microsoft.com/office/drawing/2014/main" id="{C609F9BE-C773-40D0-8509-C807115BABDF}"/>
                  </a:ext>
                </a:extLst>
              </p:cNvPr>
              <p:cNvSpPr/>
              <p:nvPr/>
            </p:nvSpPr>
            <p:spPr>
              <a:xfrm>
                <a:off x="7358130" y="2192501"/>
                <a:ext cx="341951" cy="310408"/>
              </a:xfrm>
              <a:prstGeom prst="ellipse">
                <a:avLst/>
              </a:prstGeom>
              <a:solidFill>
                <a:srgbClr val="29475F">
                  <a:hueOff val="0"/>
                  <a:satOff val="0"/>
                  <a:lumOff val="0"/>
                  <a:alphaOff val="0"/>
                </a:srgbClr>
              </a:solidFill>
              <a:ln w="25400" cap="flat" cmpd="sng" algn="ctr">
                <a:solidFill>
                  <a:srgbClr val="FFFFFF">
                    <a:hueOff val="0"/>
                    <a:satOff val="0"/>
                    <a:lumOff val="0"/>
                    <a:alphaOff val="0"/>
                  </a:srgbClr>
                </a:solidFill>
                <a:prstDash val="solid"/>
              </a:ln>
              <a:effectLst/>
            </p:spPr>
            <p:txBody>
              <a:bodyPr/>
              <a:lstStyle/>
              <a:p>
                <a:endParaRPr lang="en-US" dirty="0"/>
              </a:p>
            </p:txBody>
          </p:sp>
          <p:sp>
            <p:nvSpPr>
              <p:cNvPr id="86" name="Freeform 22">
                <a:extLst>
                  <a:ext uri="{FF2B5EF4-FFF2-40B4-BE49-F238E27FC236}">
                    <a16:creationId xmlns:a16="http://schemas.microsoft.com/office/drawing/2014/main" id="{19C8EFD2-111A-4118-B3A0-88969AA182DF}"/>
                  </a:ext>
                </a:extLst>
              </p:cNvPr>
              <p:cNvSpPr/>
              <p:nvPr/>
            </p:nvSpPr>
            <p:spPr>
              <a:xfrm>
                <a:off x="7366549" y="3597529"/>
                <a:ext cx="904946" cy="431498"/>
              </a:xfrm>
              <a:custGeom>
                <a:avLst/>
                <a:gdLst>
                  <a:gd name="connsiteX0" fmla="*/ 0 w 1670913"/>
                  <a:gd name="connsiteY0" fmla="*/ 0 h 3024179"/>
                  <a:gd name="connsiteX1" fmla="*/ 1670913 w 1670913"/>
                  <a:gd name="connsiteY1" fmla="*/ 0 h 3024179"/>
                  <a:gd name="connsiteX2" fmla="*/ 1670913 w 1670913"/>
                  <a:gd name="connsiteY2" fmla="*/ 3024179 h 3024179"/>
                  <a:gd name="connsiteX3" fmla="*/ 0 w 1670913"/>
                  <a:gd name="connsiteY3" fmla="*/ 3024179 h 3024179"/>
                  <a:gd name="connsiteX4" fmla="*/ 0 w 1670913"/>
                  <a:gd name="connsiteY4" fmla="*/ 0 h 3024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913" h="3024179">
                    <a:moveTo>
                      <a:pt x="0" y="0"/>
                    </a:moveTo>
                    <a:lnTo>
                      <a:pt x="1670913" y="0"/>
                    </a:lnTo>
                    <a:lnTo>
                      <a:pt x="1670913" y="3024179"/>
                    </a:lnTo>
                    <a:lnTo>
                      <a:pt x="0" y="3024179"/>
                    </a:lnTo>
                    <a:lnTo>
                      <a:pt x="0" y="0"/>
                    </a:lnTo>
                    <a:close/>
                  </a:path>
                </a:pathLst>
              </a:custGeom>
              <a:noFill/>
              <a:ln>
                <a:noFill/>
              </a:ln>
              <a:effectLst/>
            </p:spPr>
            <p:txBody>
              <a:bodyPr spcFirstLastPara="0" vert="horz" wrap="square" lIns="239791" tIns="0" rIns="0" bIns="0" numCol="1" spcCol="1270" anchor="t" anchorCtr="0">
                <a:noAutofit/>
              </a:bodyPr>
              <a:lstStyle/>
              <a:p>
                <a:pPr marL="0" marR="0" lvl="0" indent="0" defTabSz="1244600" eaLnBrk="1" fontAlgn="auto" latinLnBrk="0" hangingPunct="1">
                  <a:lnSpc>
                    <a:spcPct val="90000"/>
                  </a:lnSpc>
                  <a:spcBef>
                    <a:spcPct val="0"/>
                  </a:spcBef>
                  <a:spcAft>
                    <a:spcPct val="35000"/>
                  </a:spcAft>
                  <a:buClrTx/>
                  <a:buSzTx/>
                  <a:buFontTx/>
                  <a:buNone/>
                  <a:tabLst/>
                  <a:defRPr/>
                </a:pPr>
                <a:r>
                  <a:rPr kumimoji="0" lang="en-US" sz="1400" b="1"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rPr>
                  <a:t>Product releases</a:t>
                </a:r>
              </a:p>
            </p:txBody>
          </p:sp>
          <p:cxnSp>
            <p:nvCxnSpPr>
              <p:cNvPr id="71" name="Straight Arrow Connector 70">
                <a:extLst>
                  <a:ext uri="{FF2B5EF4-FFF2-40B4-BE49-F238E27FC236}">
                    <a16:creationId xmlns:a16="http://schemas.microsoft.com/office/drawing/2014/main" id="{146BDC35-9EEE-4843-9809-0161977ADAF5}"/>
                  </a:ext>
                </a:extLst>
              </p:cNvPr>
              <p:cNvCxnSpPr>
                <a:cxnSpLocks/>
                <a:stCxn id="5" idx="1"/>
                <a:endCxn id="69" idx="4"/>
              </p:cNvCxnSpPr>
              <p:nvPr/>
            </p:nvCxnSpPr>
            <p:spPr>
              <a:xfrm flipH="1" flipV="1">
                <a:off x="6421451" y="2617579"/>
                <a:ext cx="23771" cy="2386244"/>
              </a:xfrm>
              <a:prstGeom prst="straightConnector1">
                <a:avLst/>
              </a:prstGeom>
              <a:noFill/>
              <a:ln w="28575" cap="flat" cmpd="sng" algn="ctr">
                <a:solidFill>
                  <a:srgbClr val="29475F">
                    <a:shade val="95000"/>
                    <a:satMod val="105000"/>
                  </a:srgbClr>
                </a:solidFill>
                <a:prstDash val="dash"/>
                <a:tailEnd type="triangle"/>
              </a:ln>
              <a:effectLst/>
            </p:spPr>
          </p:cxnSp>
          <p:cxnSp>
            <p:nvCxnSpPr>
              <p:cNvPr id="87" name="Straight Arrow Connector 86">
                <a:extLst>
                  <a:ext uri="{FF2B5EF4-FFF2-40B4-BE49-F238E27FC236}">
                    <a16:creationId xmlns:a16="http://schemas.microsoft.com/office/drawing/2014/main" id="{D7B3CDE7-BC67-43D7-9C34-5956A8C34278}"/>
                  </a:ext>
                </a:extLst>
              </p:cNvPr>
              <p:cNvCxnSpPr>
                <a:cxnSpLocks/>
                <a:stCxn id="6" idx="0"/>
                <a:endCxn id="85" idx="4"/>
              </p:cNvCxnSpPr>
              <p:nvPr/>
            </p:nvCxnSpPr>
            <p:spPr>
              <a:xfrm flipH="1" flipV="1">
                <a:off x="7529106" y="2502909"/>
                <a:ext cx="49861" cy="2525008"/>
              </a:xfrm>
              <a:prstGeom prst="straightConnector1">
                <a:avLst/>
              </a:prstGeom>
              <a:noFill/>
              <a:ln w="28575" cap="flat" cmpd="sng" algn="ctr">
                <a:solidFill>
                  <a:srgbClr val="29475F">
                    <a:shade val="95000"/>
                    <a:satMod val="105000"/>
                  </a:srgbClr>
                </a:solidFill>
                <a:prstDash val="dash"/>
                <a:tailEnd type="triangle"/>
              </a:ln>
              <a:effectLst/>
            </p:spPr>
          </p:cxnSp>
        </p:grpSp>
        <p:sp>
          <p:nvSpPr>
            <p:cNvPr id="5" name="Freeform 26">
              <a:extLst>
                <a:ext uri="{FF2B5EF4-FFF2-40B4-BE49-F238E27FC236}">
                  <a16:creationId xmlns:a16="http://schemas.microsoft.com/office/drawing/2014/main" id="{EA70CFA6-F19E-08E0-5B74-8A0C41C4D0F9}"/>
                </a:ext>
              </a:extLst>
            </p:cNvPr>
            <p:cNvSpPr/>
            <p:nvPr/>
          </p:nvSpPr>
          <p:spPr>
            <a:xfrm>
              <a:off x="6421450" y="5003823"/>
              <a:ext cx="597795" cy="208331"/>
            </a:xfrm>
            <a:custGeom>
              <a:avLst/>
              <a:gdLst>
                <a:gd name="connsiteX0" fmla="*/ 0 w 1244178"/>
                <a:gd name="connsiteY0" fmla="*/ 49477 h 494768"/>
                <a:gd name="connsiteX1" fmla="*/ 49477 w 1244178"/>
                <a:gd name="connsiteY1" fmla="*/ 0 h 494768"/>
                <a:gd name="connsiteX2" fmla="*/ 1194701 w 1244178"/>
                <a:gd name="connsiteY2" fmla="*/ 0 h 494768"/>
                <a:gd name="connsiteX3" fmla="*/ 1244178 w 1244178"/>
                <a:gd name="connsiteY3" fmla="*/ 49477 h 494768"/>
                <a:gd name="connsiteX4" fmla="*/ 1244178 w 1244178"/>
                <a:gd name="connsiteY4" fmla="*/ 445291 h 494768"/>
                <a:gd name="connsiteX5" fmla="*/ 1194701 w 1244178"/>
                <a:gd name="connsiteY5" fmla="*/ 494768 h 494768"/>
                <a:gd name="connsiteX6" fmla="*/ 49477 w 1244178"/>
                <a:gd name="connsiteY6" fmla="*/ 494768 h 494768"/>
                <a:gd name="connsiteX7" fmla="*/ 0 w 1244178"/>
                <a:gd name="connsiteY7" fmla="*/ 445291 h 494768"/>
                <a:gd name="connsiteX8" fmla="*/ 0 w 1244178"/>
                <a:gd name="connsiteY8" fmla="*/ 49477 h 49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178" h="494768">
                  <a:moveTo>
                    <a:pt x="0" y="49477"/>
                  </a:moveTo>
                  <a:cubicBezTo>
                    <a:pt x="0" y="22152"/>
                    <a:pt x="22152" y="0"/>
                    <a:pt x="49477" y="0"/>
                  </a:cubicBezTo>
                  <a:lnTo>
                    <a:pt x="1194701" y="0"/>
                  </a:lnTo>
                  <a:cubicBezTo>
                    <a:pt x="1222026" y="0"/>
                    <a:pt x="1244178" y="22152"/>
                    <a:pt x="1244178" y="49477"/>
                  </a:cubicBezTo>
                  <a:lnTo>
                    <a:pt x="1244178" y="445291"/>
                  </a:lnTo>
                  <a:cubicBezTo>
                    <a:pt x="1244178" y="472616"/>
                    <a:pt x="1222026" y="494768"/>
                    <a:pt x="1194701" y="494768"/>
                  </a:cubicBezTo>
                  <a:lnTo>
                    <a:pt x="49477" y="494768"/>
                  </a:lnTo>
                  <a:cubicBezTo>
                    <a:pt x="22152" y="494768"/>
                    <a:pt x="0" y="472616"/>
                    <a:pt x="0" y="445291"/>
                  </a:cubicBezTo>
                  <a:lnTo>
                    <a:pt x="0" y="49477"/>
                  </a:lnTo>
                  <a:close/>
                </a:path>
              </a:pathLst>
            </a:custGeom>
            <a:solidFill>
              <a:srgbClr val="FFFFFF">
                <a:hueOff val="0"/>
                <a:satOff val="0"/>
                <a:lumOff val="0"/>
                <a:alphaOff val="0"/>
              </a:srgbClr>
            </a:solidFill>
            <a:ln w="25400" cap="flat" cmpd="sng" algn="ctr">
              <a:solidFill>
                <a:srgbClr val="96B8D2">
                  <a:shade val="80000"/>
                  <a:hueOff val="0"/>
                  <a:satOff val="0"/>
                  <a:lumOff val="0"/>
                  <a:alphaOff val="0"/>
                </a:srgbClr>
              </a:solidFill>
              <a:prstDash val="sysDash"/>
            </a:ln>
            <a:effectLst/>
          </p:spPr>
          <p:txBody>
            <a:bodyPr spcFirstLastPara="0" vert="horz" wrap="square" lIns="67831" tIns="50051" rIns="67831" bIns="50051" numCol="1" spcCol="1270" anchor="ctr" anchorCtr="0">
              <a:noAutofit/>
            </a:bodyPr>
            <a:lstStyle/>
            <a:p>
              <a:pPr marL="0" marR="0" lvl="0" indent="0" algn="ctr" defTabSz="1244600" eaLnBrk="1" fontAlgn="auto" latinLnBrk="0" hangingPunct="1">
                <a:lnSpc>
                  <a:spcPct val="90000"/>
                </a:lnSpc>
                <a:spcBef>
                  <a:spcPct val="0"/>
                </a:spcBef>
                <a:spcAft>
                  <a:spcPct val="35000"/>
                </a:spcAft>
                <a:buClrTx/>
                <a:buSzTx/>
                <a:buFontTx/>
                <a:buNone/>
                <a:tabLst/>
                <a:defRPr/>
              </a:pPr>
              <a:r>
                <a:rPr kumimoji="0" lang="en-US" sz="1200" b="0"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rPr>
                <a:t>Project</a:t>
              </a:r>
            </a:p>
          </p:txBody>
        </p:sp>
        <p:sp>
          <p:nvSpPr>
            <p:cNvPr id="6" name="Freeform 26">
              <a:extLst>
                <a:ext uri="{FF2B5EF4-FFF2-40B4-BE49-F238E27FC236}">
                  <a16:creationId xmlns:a16="http://schemas.microsoft.com/office/drawing/2014/main" id="{E3682CDE-7215-6E29-9263-DA42CC30DA34}"/>
                </a:ext>
              </a:extLst>
            </p:cNvPr>
            <p:cNvSpPr/>
            <p:nvPr/>
          </p:nvSpPr>
          <p:spPr>
            <a:xfrm>
              <a:off x="7578967" y="5007084"/>
              <a:ext cx="597795" cy="208331"/>
            </a:xfrm>
            <a:custGeom>
              <a:avLst/>
              <a:gdLst>
                <a:gd name="connsiteX0" fmla="*/ 0 w 1244178"/>
                <a:gd name="connsiteY0" fmla="*/ 49477 h 494768"/>
                <a:gd name="connsiteX1" fmla="*/ 49477 w 1244178"/>
                <a:gd name="connsiteY1" fmla="*/ 0 h 494768"/>
                <a:gd name="connsiteX2" fmla="*/ 1194701 w 1244178"/>
                <a:gd name="connsiteY2" fmla="*/ 0 h 494768"/>
                <a:gd name="connsiteX3" fmla="*/ 1244178 w 1244178"/>
                <a:gd name="connsiteY3" fmla="*/ 49477 h 494768"/>
                <a:gd name="connsiteX4" fmla="*/ 1244178 w 1244178"/>
                <a:gd name="connsiteY4" fmla="*/ 445291 h 494768"/>
                <a:gd name="connsiteX5" fmla="*/ 1194701 w 1244178"/>
                <a:gd name="connsiteY5" fmla="*/ 494768 h 494768"/>
                <a:gd name="connsiteX6" fmla="*/ 49477 w 1244178"/>
                <a:gd name="connsiteY6" fmla="*/ 494768 h 494768"/>
                <a:gd name="connsiteX7" fmla="*/ 0 w 1244178"/>
                <a:gd name="connsiteY7" fmla="*/ 445291 h 494768"/>
                <a:gd name="connsiteX8" fmla="*/ 0 w 1244178"/>
                <a:gd name="connsiteY8" fmla="*/ 49477 h 49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178" h="494768">
                  <a:moveTo>
                    <a:pt x="0" y="49477"/>
                  </a:moveTo>
                  <a:cubicBezTo>
                    <a:pt x="0" y="22152"/>
                    <a:pt x="22152" y="0"/>
                    <a:pt x="49477" y="0"/>
                  </a:cubicBezTo>
                  <a:lnTo>
                    <a:pt x="1194701" y="0"/>
                  </a:lnTo>
                  <a:cubicBezTo>
                    <a:pt x="1222026" y="0"/>
                    <a:pt x="1244178" y="22152"/>
                    <a:pt x="1244178" y="49477"/>
                  </a:cubicBezTo>
                  <a:lnTo>
                    <a:pt x="1244178" y="445291"/>
                  </a:lnTo>
                  <a:cubicBezTo>
                    <a:pt x="1244178" y="472616"/>
                    <a:pt x="1222026" y="494768"/>
                    <a:pt x="1194701" y="494768"/>
                  </a:cubicBezTo>
                  <a:lnTo>
                    <a:pt x="49477" y="494768"/>
                  </a:lnTo>
                  <a:cubicBezTo>
                    <a:pt x="22152" y="494768"/>
                    <a:pt x="0" y="472616"/>
                    <a:pt x="0" y="445291"/>
                  </a:cubicBezTo>
                  <a:lnTo>
                    <a:pt x="0" y="49477"/>
                  </a:lnTo>
                  <a:close/>
                </a:path>
              </a:pathLst>
            </a:custGeom>
            <a:solidFill>
              <a:srgbClr val="FFFFFF">
                <a:hueOff val="0"/>
                <a:satOff val="0"/>
                <a:lumOff val="0"/>
                <a:alphaOff val="0"/>
              </a:srgbClr>
            </a:solidFill>
            <a:ln w="25400" cap="flat" cmpd="sng" algn="ctr">
              <a:solidFill>
                <a:srgbClr val="96B8D2">
                  <a:shade val="80000"/>
                  <a:hueOff val="0"/>
                  <a:satOff val="0"/>
                  <a:lumOff val="0"/>
                  <a:alphaOff val="0"/>
                </a:srgbClr>
              </a:solidFill>
              <a:prstDash val="sysDash"/>
            </a:ln>
            <a:effectLst/>
          </p:spPr>
          <p:txBody>
            <a:bodyPr spcFirstLastPara="0" vert="horz" wrap="square" lIns="67831" tIns="50051" rIns="67831" bIns="50051" numCol="1" spcCol="1270" anchor="ctr" anchorCtr="0">
              <a:noAutofit/>
            </a:bodyPr>
            <a:lstStyle/>
            <a:p>
              <a:pPr marL="0" marR="0" lvl="0" indent="0" algn="ctr" defTabSz="1244600" eaLnBrk="1" fontAlgn="auto" latinLnBrk="0" hangingPunct="1">
                <a:lnSpc>
                  <a:spcPct val="90000"/>
                </a:lnSpc>
                <a:spcBef>
                  <a:spcPct val="0"/>
                </a:spcBef>
                <a:spcAft>
                  <a:spcPct val="35000"/>
                </a:spcAft>
                <a:buClrTx/>
                <a:buSzTx/>
                <a:buFontTx/>
                <a:buNone/>
                <a:tabLst/>
                <a:defRPr/>
              </a:pPr>
              <a:r>
                <a:rPr kumimoji="0" lang="en-US" sz="1200" b="0"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rPr>
                <a:t>Project</a:t>
              </a:r>
            </a:p>
          </p:txBody>
        </p:sp>
      </p:grpSp>
      <p:sp>
        <p:nvSpPr>
          <p:cNvPr id="12" name="Title 2">
            <a:extLst>
              <a:ext uri="{FF2B5EF4-FFF2-40B4-BE49-F238E27FC236}">
                <a16:creationId xmlns:a16="http://schemas.microsoft.com/office/drawing/2014/main" id="{54E11E86-D9DA-AE4D-B84A-5F86B24F0B36}"/>
              </a:ext>
            </a:extLst>
          </p:cNvPr>
          <p:cNvSpPr>
            <a:spLocks noGrp="1"/>
          </p:cNvSpPr>
          <p:nvPr>
            <p:ph type="title"/>
          </p:nvPr>
        </p:nvSpPr>
        <p:spPr/>
        <p:txBody>
          <a:bodyPr/>
          <a:lstStyle/>
          <a:p>
            <a:r>
              <a:rPr lang="en-US" dirty="0"/>
              <a:t>Projects can be a mechanism for funding product changes and improvements</a:t>
            </a:r>
            <a:endParaRPr lang="en-CA" dirty="0"/>
          </a:p>
        </p:txBody>
      </p:sp>
      <p:sp>
        <p:nvSpPr>
          <p:cNvPr id="77" name="TextBox 76">
            <a:extLst>
              <a:ext uri="{FF2B5EF4-FFF2-40B4-BE49-F238E27FC236}">
                <a16:creationId xmlns:a16="http://schemas.microsoft.com/office/drawing/2014/main" id="{28C7012F-D022-4175-B96D-64D2A9561F37}"/>
              </a:ext>
            </a:extLst>
          </p:cNvPr>
          <p:cNvSpPr txBox="1"/>
          <p:nvPr/>
        </p:nvSpPr>
        <p:spPr>
          <a:xfrm>
            <a:off x="9394022" y="1901116"/>
            <a:ext cx="2639030" cy="4462760"/>
          </a:xfrm>
          <a:prstGeom prst="rect">
            <a:avLst/>
          </a:prstGeom>
          <a:solidFill>
            <a:srgbClr val="F2F2F2"/>
          </a:solidFill>
        </p:spPr>
        <p:txBody>
          <a:bodyPr wrap="square" rtlCol="0" anchor="ctr" anchorCtr="0">
            <a:spAutoFit/>
          </a:bodyPr>
          <a:lstStyle/>
          <a:p>
            <a:pPr algn="ctr" defTabSz="914400">
              <a:spcBef>
                <a:spcPts val="1200"/>
              </a:spcBef>
            </a:pPr>
            <a:r>
              <a:rPr lang="en-US" sz="1800" b="1" dirty="0">
                <a:solidFill>
                  <a:srgbClr val="333333"/>
                </a:solidFill>
                <a:latin typeface="Roboto Condensed Light" panose="02000000000000000000" pitchFamily="2" charset="0"/>
                <a:ea typeface="Roboto Condensed Light" panose="02000000000000000000" pitchFamily="2" charset="0"/>
              </a:rPr>
              <a:t>Projects within</a:t>
            </a:r>
            <a:r>
              <a:rPr lang="en-US" sz="1800" dirty="0">
                <a:solidFill>
                  <a:srgbClr val="333333"/>
                </a:solidFill>
                <a:latin typeface="Roboto Condensed Light" panose="02000000000000000000" pitchFamily="2" charset="0"/>
                <a:ea typeface="Roboto Condensed Light" panose="02000000000000000000" pitchFamily="2" charset="0"/>
              </a:rPr>
              <a:t> </a:t>
            </a:r>
            <a:r>
              <a:rPr lang="en-US" sz="1800" b="1" dirty="0">
                <a:solidFill>
                  <a:srgbClr val="333333"/>
                </a:solidFill>
                <a:latin typeface="Roboto Condensed Light" panose="02000000000000000000" pitchFamily="2" charset="0"/>
                <a:ea typeface="Roboto Condensed Light" panose="02000000000000000000" pitchFamily="2" charset="0"/>
              </a:rPr>
              <a:t>products </a:t>
            </a:r>
          </a:p>
          <a:p>
            <a:pPr defTabSz="914400"/>
            <a:endParaRPr lang="en-US" sz="1400" dirty="0">
              <a:solidFill>
                <a:srgbClr val="333333"/>
              </a:solidFill>
              <a:latin typeface="Roboto Condensed Light" panose="02000000000000000000" pitchFamily="2" charset="0"/>
              <a:ea typeface="Roboto Condensed Light" panose="02000000000000000000" pitchFamily="2" charset="0"/>
            </a:endParaRPr>
          </a:p>
          <a:p>
            <a:pPr defTabSz="914400"/>
            <a:r>
              <a:rPr lang="en-US" sz="1400" dirty="0">
                <a:solidFill>
                  <a:srgbClr val="333333"/>
                </a:solidFill>
                <a:latin typeface="Roboto Condensed Light" panose="02000000000000000000" pitchFamily="2" charset="0"/>
                <a:ea typeface="Roboto Condensed Light" panose="02000000000000000000" pitchFamily="2" charset="0"/>
              </a:rPr>
              <a:t>Regardless of whether you recognize yourself as a product-based or project-based shop, the same basic principles should apply.</a:t>
            </a:r>
          </a:p>
          <a:p>
            <a:pPr defTabSz="914400"/>
            <a:endParaRPr lang="en-US" sz="1400" dirty="0">
              <a:solidFill>
                <a:srgbClr val="333333"/>
              </a:solidFill>
              <a:latin typeface="Roboto Condensed Light" panose="02000000000000000000" pitchFamily="2" charset="0"/>
              <a:ea typeface="Roboto Condensed Light" panose="02000000000000000000" pitchFamily="2" charset="0"/>
            </a:endParaRPr>
          </a:p>
          <a:p>
            <a:pPr defTabSz="914400"/>
            <a:r>
              <a:rPr lang="en-US" sz="1400" dirty="0">
                <a:solidFill>
                  <a:srgbClr val="333333"/>
                </a:solidFill>
                <a:latin typeface="Roboto Condensed Light" panose="02000000000000000000" pitchFamily="2" charset="0"/>
                <a:ea typeface="Roboto Condensed Light" panose="02000000000000000000" pitchFamily="2" charset="0"/>
              </a:rPr>
              <a:t>You go through a period or periods of project-like development to build a version of an application or product. </a:t>
            </a:r>
          </a:p>
          <a:p>
            <a:pPr defTabSz="914400"/>
            <a:endParaRPr lang="en-US" sz="1400" dirty="0">
              <a:solidFill>
                <a:srgbClr val="333333"/>
              </a:solidFill>
              <a:latin typeface="Roboto Condensed Light" panose="02000000000000000000" pitchFamily="2" charset="0"/>
              <a:ea typeface="Roboto Condensed Light" panose="02000000000000000000" pitchFamily="2" charset="0"/>
            </a:endParaRPr>
          </a:p>
          <a:p>
            <a:pPr defTabSz="914400"/>
            <a:r>
              <a:rPr lang="en-US" sz="1400" dirty="0">
                <a:solidFill>
                  <a:srgbClr val="333333"/>
                </a:solidFill>
                <a:latin typeface="Roboto Condensed Light" panose="02000000000000000000" pitchFamily="2" charset="0"/>
                <a:ea typeface="Roboto Condensed Light" panose="02000000000000000000" pitchFamily="2" charset="0"/>
              </a:rPr>
              <a:t>You also have parallel services along with your project development, which encompass the more product-based view. These may range from basic support and maintenance to full-fledged strategy teams or services like sales and marketing. </a:t>
            </a:r>
            <a:endParaRPr lang="en-CA" sz="1400" dirty="0">
              <a:solidFill>
                <a:srgbClr val="333333"/>
              </a:solidFill>
              <a:latin typeface="Roboto Condensed Light" panose="02000000000000000000" pitchFamily="2" charset="0"/>
              <a:ea typeface="Roboto Condensed Light" panose="02000000000000000000" pitchFamily="2" charset="0"/>
            </a:endParaRPr>
          </a:p>
        </p:txBody>
      </p:sp>
      <p:sp>
        <p:nvSpPr>
          <p:cNvPr id="58" name="TextBox 57">
            <a:extLst>
              <a:ext uri="{FF2B5EF4-FFF2-40B4-BE49-F238E27FC236}">
                <a16:creationId xmlns:a16="http://schemas.microsoft.com/office/drawing/2014/main" id="{62D96D03-2FAD-466F-B095-39545B5B043D}"/>
              </a:ext>
            </a:extLst>
          </p:cNvPr>
          <p:cNvSpPr txBox="1"/>
          <p:nvPr/>
        </p:nvSpPr>
        <p:spPr>
          <a:xfrm rot="20978641">
            <a:off x="2596567" y="2251499"/>
            <a:ext cx="4847073" cy="702916"/>
          </a:xfrm>
          <a:prstGeom prst="rect">
            <a:avLst/>
          </a:prstGeom>
        </p:spPr>
        <p:txBody>
          <a:bodyPr wrap="square" rtlCol="0">
            <a:prstTxWarp prst="textArchUp">
              <a:avLst>
                <a:gd name="adj" fmla="val 10928305"/>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u="none" strike="noStrike" kern="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rPr>
              <a:t>Continuous delivery of value</a:t>
            </a:r>
            <a:endParaRPr kumimoji="0" lang="en-CA" sz="1600" b="1" u="none" strike="noStrike" kern="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endParaRPr>
          </a:p>
        </p:txBody>
      </p:sp>
      <p:grpSp>
        <p:nvGrpSpPr>
          <p:cNvPr id="3" name="Group 2">
            <a:extLst>
              <a:ext uri="{FF2B5EF4-FFF2-40B4-BE49-F238E27FC236}">
                <a16:creationId xmlns:a16="http://schemas.microsoft.com/office/drawing/2014/main" id="{C9D975FB-C52B-4BB6-8B0F-BE1248D94F7E}"/>
              </a:ext>
            </a:extLst>
          </p:cNvPr>
          <p:cNvGrpSpPr/>
          <p:nvPr/>
        </p:nvGrpSpPr>
        <p:grpSpPr>
          <a:xfrm>
            <a:off x="354105" y="2861698"/>
            <a:ext cx="2450422" cy="3818685"/>
            <a:chOff x="354105" y="2861698"/>
            <a:chExt cx="2450422" cy="3818685"/>
          </a:xfrm>
        </p:grpSpPr>
        <p:sp>
          <p:nvSpPr>
            <p:cNvPr id="52" name="Oval 51">
              <a:extLst>
                <a:ext uri="{FF2B5EF4-FFF2-40B4-BE49-F238E27FC236}">
                  <a16:creationId xmlns:a16="http://schemas.microsoft.com/office/drawing/2014/main" id="{790F22B0-182F-4148-81A8-474DEC12FCDD}"/>
                </a:ext>
              </a:extLst>
            </p:cNvPr>
            <p:cNvSpPr/>
            <p:nvPr/>
          </p:nvSpPr>
          <p:spPr>
            <a:xfrm>
              <a:off x="885133" y="3633473"/>
              <a:ext cx="116801" cy="118877"/>
            </a:xfrm>
            <a:prstGeom prst="ellipse">
              <a:avLst/>
            </a:prstGeom>
            <a:solidFill>
              <a:srgbClr val="29475F">
                <a:hueOff val="0"/>
                <a:satOff val="0"/>
                <a:lumOff val="0"/>
                <a:alphaOff val="0"/>
              </a:srgbClr>
            </a:solidFill>
            <a:ln w="25400" cap="flat" cmpd="sng" algn="ctr">
              <a:solidFill>
                <a:srgbClr val="FFFFFF">
                  <a:hueOff val="0"/>
                  <a:satOff val="0"/>
                  <a:lumOff val="0"/>
                  <a:alphaOff val="0"/>
                </a:srgbClr>
              </a:solidFill>
              <a:prstDash val="solid"/>
            </a:ln>
            <a:effectLst/>
          </p:spPr>
          <p:txBody>
            <a:bodyPr/>
            <a:lstStyle/>
            <a:p>
              <a:endParaRPr lang="en-US" dirty="0"/>
            </a:p>
          </p:txBody>
        </p:sp>
        <p:sp>
          <p:nvSpPr>
            <p:cNvPr id="53" name="Oval 52">
              <a:extLst>
                <a:ext uri="{FF2B5EF4-FFF2-40B4-BE49-F238E27FC236}">
                  <a16:creationId xmlns:a16="http://schemas.microsoft.com/office/drawing/2014/main" id="{30973F30-0627-4B32-A011-6EBCDD1CF5F7}"/>
                </a:ext>
              </a:extLst>
            </p:cNvPr>
            <p:cNvSpPr>
              <a:spLocks noChangeAspect="1"/>
            </p:cNvSpPr>
            <p:nvPr/>
          </p:nvSpPr>
          <p:spPr>
            <a:xfrm>
              <a:off x="1830869" y="3183857"/>
              <a:ext cx="185800" cy="189105"/>
            </a:xfrm>
            <a:prstGeom prst="ellipse">
              <a:avLst/>
            </a:prstGeom>
            <a:solidFill>
              <a:srgbClr val="29475F">
                <a:hueOff val="0"/>
                <a:satOff val="0"/>
                <a:lumOff val="0"/>
                <a:alphaOff val="0"/>
              </a:srgbClr>
            </a:solidFill>
            <a:ln w="25400" cap="flat" cmpd="sng" algn="ctr">
              <a:solidFill>
                <a:srgbClr val="FFFFFF">
                  <a:hueOff val="0"/>
                  <a:satOff val="0"/>
                  <a:lumOff val="0"/>
                  <a:alphaOff val="0"/>
                </a:srgbClr>
              </a:solidFill>
              <a:prstDash val="solid"/>
            </a:ln>
            <a:effectLst/>
          </p:spPr>
          <p:txBody>
            <a:bodyPr/>
            <a:lstStyle/>
            <a:p>
              <a:endParaRPr lang="en-US" dirty="0"/>
            </a:p>
          </p:txBody>
        </p:sp>
        <p:cxnSp>
          <p:nvCxnSpPr>
            <p:cNvPr id="55" name="Straight Arrow Connector 54">
              <a:extLst>
                <a:ext uri="{FF2B5EF4-FFF2-40B4-BE49-F238E27FC236}">
                  <a16:creationId xmlns:a16="http://schemas.microsoft.com/office/drawing/2014/main" id="{91EEAA55-8C7D-4792-8017-2EF0941D5FB8}"/>
                </a:ext>
              </a:extLst>
            </p:cNvPr>
            <p:cNvCxnSpPr>
              <a:cxnSpLocks/>
              <a:endCxn id="52" idx="4"/>
            </p:cNvCxnSpPr>
            <p:nvPr/>
          </p:nvCxnSpPr>
          <p:spPr>
            <a:xfrm flipH="1" flipV="1">
              <a:off x="943534" y="3752350"/>
              <a:ext cx="1307" cy="1318198"/>
            </a:xfrm>
            <a:prstGeom prst="straightConnector1">
              <a:avLst/>
            </a:prstGeom>
            <a:noFill/>
            <a:ln w="28575" cap="flat" cmpd="sng" algn="ctr">
              <a:solidFill>
                <a:srgbClr val="29475F">
                  <a:shade val="95000"/>
                  <a:satMod val="105000"/>
                </a:srgbClr>
              </a:solidFill>
              <a:prstDash val="dash"/>
              <a:tailEnd type="triangle"/>
            </a:ln>
            <a:effectLst/>
          </p:spPr>
        </p:cxnSp>
        <p:cxnSp>
          <p:nvCxnSpPr>
            <p:cNvPr id="56" name="Straight Arrow Connector 55">
              <a:extLst>
                <a:ext uri="{FF2B5EF4-FFF2-40B4-BE49-F238E27FC236}">
                  <a16:creationId xmlns:a16="http://schemas.microsoft.com/office/drawing/2014/main" id="{A2497FE2-9D34-4055-8E17-2E41522117BE}"/>
                </a:ext>
              </a:extLst>
            </p:cNvPr>
            <p:cNvCxnSpPr>
              <a:cxnSpLocks/>
              <a:endCxn id="53" idx="4"/>
            </p:cNvCxnSpPr>
            <p:nvPr/>
          </p:nvCxnSpPr>
          <p:spPr>
            <a:xfrm flipH="1" flipV="1">
              <a:off x="1923768" y="3372962"/>
              <a:ext cx="19359" cy="1749998"/>
            </a:xfrm>
            <a:prstGeom prst="straightConnector1">
              <a:avLst/>
            </a:prstGeom>
            <a:noFill/>
            <a:ln w="28575" cap="flat" cmpd="sng" algn="ctr">
              <a:solidFill>
                <a:srgbClr val="29475F">
                  <a:shade val="95000"/>
                  <a:satMod val="105000"/>
                </a:srgbClr>
              </a:solidFill>
              <a:prstDash val="dash"/>
              <a:tailEnd type="triangle"/>
            </a:ln>
            <a:effectLst/>
          </p:spPr>
        </p:cxnSp>
        <p:sp>
          <p:nvSpPr>
            <p:cNvPr id="59" name="Rectangle 58">
              <a:extLst>
                <a:ext uri="{FF2B5EF4-FFF2-40B4-BE49-F238E27FC236}">
                  <a16:creationId xmlns:a16="http://schemas.microsoft.com/office/drawing/2014/main" id="{166EBCF7-AAC9-4C8A-94E1-52A50B12B271}"/>
                </a:ext>
              </a:extLst>
            </p:cNvPr>
            <p:cNvSpPr/>
            <p:nvPr/>
          </p:nvSpPr>
          <p:spPr>
            <a:xfrm>
              <a:off x="1151920" y="3327441"/>
              <a:ext cx="227034" cy="497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Roboto Condensed Light" panose="02000000000000000000" pitchFamily="2" charset="0"/>
              </a:endParaRPr>
            </a:p>
          </p:txBody>
        </p:sp>
        <p:sp>
          <p:nvSpPr>
            <p:cNvPr id="60" name="Freeform 24">
              <a:extLst>
                <a:ext uri="{FF2B5EF4-FFF2-40B4-BE49-F238E27FC236}">
                  <a16:creationId xmlns:a16="http://schemas.microsoft.com/office/drawing/2014/main" id="{F9D6D034-CCE4-4EBC-A34F-545A48F38688}"/>
                </a:ext>
              </a:extLst>
            </p:cNvPr>
            <p:cNvSpPr/>
            <p:nvPr/>
          </p:nvSpPr>
          <p:spPr>
            <a:xfrm>
              <a:off x="478494" y="5310147"/>
              <a:ext cx="939443" cy="452092"/>
            </a:xfrm>
            <a:custGeom>
              <a:avLst/>
              <a:gdLst>
                <a:gd name="connsiteX0" fmla="*/ 0 w 1399700"/>
                <a:gd name="connsiteY0" fmla="*/ 115446 h 1154460"/>
                <a:gd name="connsiteX1" fmla="*/ 115446 w 1399700"/>
                <a:gd name="connsiteY1" fmla="*/ 0 h 1154460"/>
                <a:gd name="connsiteX2" fmla="*/ 1284254 w 1399700"/>
                <a:gd name="connsiteY2" fmla="*/ 0 h 1154460"/>
                <a:gd name="connsiteX3" fmla="*/ 1399700 w 1399700"/>
                <a:gd name="connsiteY3" fmla="*/ 115446 h 1154460"/>
                <a:gd name="connsiteX4" fmla="*/ 1399700 w 1399700"/>
                <a:gd name="connsiteY4" fmla="*/ 1039014 h 1154460"/>
                <a:gd name="connsiteX5" fmla="*/ 1284254 w 1399700"/>
                <a:gd name="connsiteY5" fmla="*/ 1154460 h 1154460"/>
                <a:gd name="connsiteX6" fmla="*/ 115446 w 1399700"/>
                <a:gd name="connsiteY6" fmla="*/ 1154460 h 1154460"/>
                <a:gd name="connsiteX7" fmla="*/ 0 w 1399700"/>
                <a:gd name="connsiteY7" fmla="*/ 1039014 h 1154460"/>
                <a:gd name="connsiteX8" fmla="*/ 0 w 1399700"/>
                <a:gd name="connsiteY8" fmla="*/ 115446 h 115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9700" h="1154460">
                  <a:moveTo>
                    <a:pt x="0" y="115446"/>
                  </a:moveTo>
                  <a:cubicBezTo>
                    <a:pt x="0" y="51687"/>
                    <a:pt x="51687" y="0"/>
                    <a:pt x="115446" y="0"/>
                  </a:cubicBezTo>
                  <a:lnTo>
                    <a:pt x="1284254" y="0"/>
                  </a:lnTo>
                  <a:cubicBezTo>
                    <a:pt x="1348013" y="0"/>
                    <a:pt x="1399700" y="51687"/>
                    <a:pt x="1399700" y="115446"/>
                  </a:cubicBezTo>
                  <a:lnTo>
                    <a:pt x="1399700" y="1039014"/>
                  </a:lnTo>
                  <a:cubicBezTo>
                    <a:pt x="1399700" y="1102773"/>
                    <a:pt x="1348013" y="1154460"/>
                    <a:pt x="1284254" y="1154460"/>
                  </a:cubicBezTo>
                  <a:lnTo>
                    <a:pt x="115446" y="1154460"/>
                  </a:lnTo>
                  <a:cubicBezTo>
                    <a:pt x="51687" y="1154460"/>
                    <a:pt x="0" y="1102773"/>
                    <a:pt x="0" y="1039014"/>
                  </a:cubicBezTo>
                  <a:lnTo>
                    <a:pt x="0" y="115446"/>
                  </a:lnTo>
                  <a:close/>
                </a:path>
              </a:pathLst>
            </a:custGeom>
            <a:solidFill>
              <a:srgbClr val="96B8D2">
                <a:alpha val="90000"/>
                <a:tint val="40000"/>
                <a:hueOff val="0"/>
                <a:satOff val="0"/>
                <a:lumOff val="0"/>
                <a:alphaOff val="0"/>
              </a:srgbClr>
            </a:solidFill>
            <a:ln w="25400" cap="flat" cmpd="sng" algn="ctr">
              <a:solidFill>
                <a:srgbClr val="96B8D2">
                  <a:hueOff val="0"/>
                  <a:satOff val="0"/>
                  <a:lumOff val="0"/>
                  <a:alphaOff val="0"/>
                </a:srgbClr>
              </a:solidFill>
              <a:prstDash val="solid"/>
            </a:ln>
            <a:effectLst/>
          </p:spPr>
          <p:txBody>
            <a:bodyPr spcFirstLastPara="0" vert="horz" wrap="square" lIns="64667" tIns="64667" rIns="64667" bIns="312051" numCol="1" spcCol="1270" anchor="t" anchorCtr="0">
              <a:noAutofit/>
            </a:bodyPr>
            <a:lstStyle/>
            <a:p>
              <a:pPr marL="228600" marR="0" lvl="1" indent="-228600" defTabSz="889000" eaLnBrk="1" fontAlgn="auto" latinLnBrk="0" hangingPunct="1">
                <a:lnSpc>
                  <a:spcPct val="90000"/>
                </a:lnSpc>
                <a:spcBef>
                  <a:spcPct val="0"/>
                </a:spcBef>
                <a:spcAft>
                  <a:spcPct val="15000"/>
                </a:spcAft>
                <a:buClrTx/>
                <a:buSzTx/>
                <a:buFontTx/>
                <a:buChar char="••"/>
                <a:tabLst/>
                <a:defRPr/>
              </a:pPr>
              <a:r>
                <a:rPr kumimoji="0" lang="en-US" sz="1200" b="0"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rPr>
                <a:t>Features</a:t>
              </a:r>
            </a:p>
            <a:p>
              <a:pPr marL="228600" marR="0" lvl="1" indent="-228600" defTabSz="889000" eaLnBrk="1" fontAlgn="auto" latinLnBrk="0" hangingPunct="1">
                <a:lnSpc>
                  <a:spcPct val="90000"/>
                </a:lnSpc>
                <a:spcBef>
                  <a:spcPct val="0"/>
                </a:spcBef>
                <a:spcAft>
                  <a:spcPct val="15000"/>
                </a:spcAft>
                <a:buClrTx/>
                <a:buSzTx/>
                <a:buFontTx/>
                <a:buChar char="••"/>
                <a:tabLst/>
                <a:defRPr/>
              </a:pPr>
              <a:r>
                <a:rPr kumimoji="0" lang="en-US" sz="1200" b="0"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rPr>
                <a:t>Services</a:t>
              </a:r>
            </a:p>
          </p:txBody>
        </p:sp>
        <p:sp>
          <p:nvSpPr>
            <p:cNvPr id="61" name="Freeform 26">
              <a:extLst>
                <a:ext uri="{FF2B5EF4-FFF2-40B4-BE49-F238E27FC236}">
                  <a16:creationId xmlns:a16="http://schemas.microsoft.com/office/drawing/2014/main" id="{5D44AE07-A6B9-447A-AEBF-737C5F201D10}"/>
                </a:ext>
              </a:extLst>
            </p:cNvPr>
            <p:cNvSpPr/>
            <p:nvPr/>
          </p:nvSpPr>
          <p:spPr>
            <a:xfrm>
              <a:off x="467430" y="5070550"/>
              <a:ext cx="950508" cy="232196"/>
            </a:xfrm>
            <a:custGeom>
              <a:avLst/>
              <a:gdLst>
                <a:gd name="connsiteX0" fmla="*/ 0 w 1244178"/>
                <a:gd name="connsiteY0" fmla="*/ 49477 h 494768"/>
                <a:gd name="connsiteX1" fmla="*/ 49477 w 1244178"/>
                <a:gd name="connsiteY1" fmla="*/ 0 h 494768"/>
                <a:gd name="connsiteX2" fmla="*/ 1194701 w 1244178"/>
                <a:gd name="connsiteY2" fmla="*/ 0 h 494768"/>
                <a:gd name="connsiteX3" fmla="*/ 1244178 w 1244178"/>
                <a:gd name="connsiteY3" fmla="*/ 49477 h 494768"/>
                <a:gd name="connsiteX4" fmla="*/ 1244178 w 1244178"/>
                <a:gd name="connsiteY4" fmla="*/ 445291 h 494768"/>
                <a:gd name="connsiteX5" fmla="*/ 1194701 w 1244178"/>
                <a:gd name="connsiteY5" fmla="*/ 494768 h 494768"/>
                <a:gd name="connsiteX6" fmla="*/ 49477 w 1244178"/>
                <a:gd name="connsiteY6" fmla="*/ 494768 h 494768"/>
                <a:gd name="connsiteX7" fmla="*/ 0 w 1244178"/>
                <a:gd name="connsiteY7" fmla="*/ 445291 h 494768"/>
                <a:gd name="connsiteX8" fmla="*/ 0 w 1244178"/>
                <a:gd name="connsiteY8" fmla="*/ 49477 h 49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178" h="494768">
                  <a:moveTo>
                    <a:pt x="0" y="49477"/>
                  </a:moveTo>
                  <a:cubicBezTo>
                    <a:pt x="0" y="22152"/>
                    <a:pt x="22152" y="0"/>
                    <a:pt x="49477" y="0"/>
                  </a:cubicBezTo>
                  <a:lnTo>
                    <a:pt x="1194701" y="0"/>
                  </a:lnTo>
                  <a:cubicBezTo>
                    <a:pt x="1222026" y="0"/>
                    <a:pt x="1244178" y="22152"/>
                    <a:pt x="1244178" y="49477"/>
                  </a:cubicBezTo>
                  <a:lnTo>
                    <a:pt x="1244178" y="445291"/>
                  </a:lnTo>
                  <a:cubicBezTo>
                    <a:pt x="1244178" y="472616"/>
                    <a:pt x="1222026" y="494768"/>
                    <a:pt x="1194701" y="494768"/>
                  </a:cubicBezTo>
                  <a:lnTo>
                    <a:pt x="49477" y="494768"/>
                  </a:lnTo>
                  <a:cubicBezTo>
                    <a:pt x="22152" y="494768"/>
                    <a:pt x="0" y="472616"/>
                    <a:pt x="0" y="445291"/>
                  </a:cubicBezTo>
                  <a:lnTo>
                    <a:pt x="0" y="49477"/>
                  </a:lnTo>
                  <a:close/>
                </a:path>
              </a:pathLst>
            </a:custGeom>
            <a:solidFill>
              <a:srgbClr val="FFFFFF">
                <a:hueOff val="0"/>
                <a:satOff val="0"/>
                <a:lumOff val="0"/>
                <a:alphaOff val="0"/>
              </a:srgbClr>
            </a:solidFill>
            <a:ln w="25400" cap="flat" cmpd="sng" algn="ctr">
              <a:solidFill>
                <a:srgbClr val="96B8D2">
                  <a:shade val="80000"/>
                  <a:hueOff val="0"/>
                  <a:satOff val="0"/>
                  <a:lumOff val="0"/>
                  <a:alphaOff val="0"/>
                </a:srgbClr>
              </a:solidFill>
              <a:prstDash val="solid"/>
            </a:ln>
            <a:effectLst/>
          </p:spPr>
          <p:txBody>
            <a:bodyPr spcFirstLastPara="0" vert="horz" wrap="square" lIns="67831" tIns="50051" rIns="67831" bIns="50051" numCol="1" spcCol="1270" anchor="ctr" anchorCtr="0">
              <a:noAutofit/>
            </a:bodyPr>
            <a:lstStyle/>
            <a:p>
              <a:pPr marL="0" marR="0" lvl="0" indent="0" algn="ctr" defTabSz="1244600" eaLnBrk="1" fontAlgn="auto" latinLnBrk="0" hangingPunct="1">
                <a:lnSpc>
                  <a:spcPct val="90000"/>
                </a:lnSpc>
                <a:spcBef>
                  <a:spcPct val="0"/>
                </a:spcBef>
                <a:spcAft>
                  <a:spcPct val="35000"/>
                </a:spcAft>
                <a:buClrTx/>
                <a:buSzTx/>
                <a:buFontTx/>
                <a:buNone/>
                <a:tabLst/>
                <a:defRPr/>
              </a:pPr>
              <a:r>
                <a:rPr kumimoji="0" lang="en-US" sz="1600" b="0"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rPr>
                <a:t>Project</a:t>
              </a:r>
            </a:p>
          </p:txBody>
        </p:sp>
        <p:sp>
          <p:nvSpPr>
            <p:cNvPr id="62" name="Shape 61">
              <a:extLst>
                <a:ext uri="{FF2B5EF4-FFF2-40B4-BE49-F238E27FC236}">
                  <a16:creationId xmlns:a16="http://schemas.microsoft.com/office/drawing/2014/main" id="{7C4386CC-A212-4F09-A600-02919053DF40}"/>
                </a:ext>
              </a:extLst>
            </p:cNvPr>
            <p:cNvSpPr/>
            <p:nvPr/>
          </p:nvSpPr>
          <p:spPr>
            <a:xfrm>
              <a:off x="554460" y="4690219"/>
              <a:ext cx="1785954" cy="1561683"/>
            </a:xfrm>
            <a:prstGeom prst="leftCircularArrow">
              <a:avLst>
                <a:gd name="adj1" fmla="val 5043"/>
                <a:gd name="adj2" fmla="val 649796"/>
                <a:gd name="adj3" fmla="val 2425306"/>
                <a:gd name="adj4" fmla="val 9024489"/>
                <a:gd name="adj5" fmla="val 5884"/>
              </a:avLst>
            </a:prstGeom>
            <a:solidFill>
              <a:srgbClr val="96B8D2">
                <a:tint val="60000"/>
                <a:hueOff val="0"/>
                <a:satOff val="0"/>
                <a:lumOff val="0"/>
                <a:alphaOff val="0"/>
              </a:srgbClr>
            </a:solidFill>
            <a:ln>
              <a:noFill/>
            </a:ln>
            <a:effectLst/>
          </p:spPr>
          <p:txBody>
            <a:bodyPr/>
            <a:lstStyle/>
            <a:p>
              <a:endParaRPr lang="en-US" dirty="0"/>
            </a:p>
          </p:txBody>
        </p:sp>
        <p:sp>
          <p:nvSpPr>
            <p:cNvPr id="63" name="Rounded Rectangle 34">
              <a:extLst>
                <a:ext uri="{FF2B5EF4-FFF2-40B4-BE49-F238E27FC236}">
                  <a16:creationId xmlns:a16="http://schemas.microsoft.com/office/drawing/2014/main" id="{65188686-A774-47C5-B7A5-30D3C07BF017}"/>
                </a:ext>
              </a:extLst>
            </p:cNvPr>
            <p:cNvSpPr/>
            <p:nvPr/>
          </p:nvSpPr>
          <p:spPr>
            <a:xfrm>
              <a:off x="354105" y="4611319"/>
              <a:ext cx="2450422" cy="2069064"/>
            </a:xfrm>
            <a:prstGeom prst="roundRect">
              <a:avLst/>
            </a:prstGeom>
            <a:noFill/>
            <a:ln w="38100" cap="flat" cmpd="sng" algn="ctr">
              <a:solidFill>
                <a:srgbClr val="F17926"/>
              </a:solidFill>
              <a:prstDash val="solid"/>
              <a:miter lim="800000"/>
            </a:ln>
            <a:effectLst/>
          </p:spPr>
          <p:txBody>
            <a:bodyPr rtlCol="0" anchor="b" anchorCtr="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17A26"/>
                  </a:solidFill>
                  <a:effectLst/>
                  <a:uLnTx/>
                  <a:uFillTx/>
                  <a:latin typeface="Roboto Condensed Light" panose="02000000000000000000" pitchFamily="2" charset="0"/>
                  <a:ea typeface="Roboto Condensed Light" panose="02000000000000000000" pitchFamily="2" charset="0"/>
                  <a:cs typeface="+mn-cs"/>
                </a:rPr>
                <a:t>Project lifecycle</a:t>
              </a:r>
              <a:endParaRPr kumimoji="0" lang="en-CA" sz="1800" b="1" i="0" u="none" strike="noStrike" kern="0" cap="none" spc="0" normalizeH="0" baseline="0" noProof="0" dirty="0">
                <a:ln>
                  <a:noFill/>
                </a:ln>
                <a:solidFill>
                  <a:srgbClr val="F17A26"/>
                </a:solidFill>
                <a:effectLst/>
                <a:uLnTx/>
                <a:uFillTx/>
                <a:latin typeface="Roboto Condensed Light" panose="02000000000000000000" pitchFamily="2" charset="0"/>
                <a:ea typeface="Roboto Condensed Light" panose="02000000000000000000" pitchFamily="2" charset="0"/>
                <a:cs typeface="+mn-cs"/>
              </a:endParaRPr>
            </a:p>
          </p:txBody>
        </p:sp>
        <p:sp>
          <p:nvSpPr>
            <p:cNvPr id="64" name="Freeform 24">
              <a:extLst>
                <a:ext uri="{FF2B5EF4-FFF2-40B4-BE49-F238E27FC236}">
                  <a16:creationId xmlns:a16="http://schemas.microsoft.com/office/drawing/2014/main" id="{7B2E672E-6DAD-4D2C-879B-5B0A1F4094E1}"/>
                </a:ext>
              </a:extLst>
            </p:cNvPr>
            <p:cNvSpPr/>
            <p:nvPr/>
          </p:nvSpPr>
          <p:spPr>
            <a:xfrm>
              <a:off x="1530658" y="5310147"/>
              <a:ext cx="939443" cy="452092"/>
            </a:xfrm>
            <a:custGeom>
              <a:avLst/>
              <a:gdLst>
                <a:gd name="connsiteX0" fmla="*/ 0 w 1399700"/>
                <a:gd name="connsiteY0" fmla="*/ 115446 h 1154460"/>
                <a:gd name="connsiteX1" fmla="*/ 115446 w 1399700"/>
                <a:gd name="connsiteY1" fmla="*/ 0 h 1154460"/>
                <a:gd name="connsiteX2" fmla="*/ 1284254 w 1399700"/>
                <a:gd name="connsiteY2" fmla="*/ 0 h 1154460"/>
                <a:gd name="connsiteX3" fmla="*/ 1399700 w 1399700"/>
                <a:gd name="connsiteY3" fmla="*/ 115446 h 1154460"/>
                <a:gd name="connsiteX4" fmla="*/ 1399700 w 1399700"/>
                <a:gd name="connsiteY4" fmla="*/ 1039014 h 1154460"/>
                <a:gd name="connsiteX5" fmla="*/ 1284254 w 1399700"/>
                <a:gd name="connsiteY5" fmla="*/ 1154460 h 1154460"/>
                <a:gd name="connsiteX6" fmla="*/ 115446 w 1399700"/>
                <a:gd name="connsiteY6" fmla="*/ 1154460 h 1154460"/>
                <a:gd name="connsiteX7" fmla="*/ 0 w 1399700"/>
                <a:gd name="connsiteY7" fmla="*/ 1039014 h 1154460"/>
                <a:gd name="connsiteX8" fmla="*/ 0 w 1399700"/>
                <a:gd name="connsiteY8" fmla="*/ 115446 h 115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9700" h="1154460">
                  <a:moveTo>
                    <a:pt x="0" y="115446"/>
                  </a:moveTo>
                  <a:cubicBezTo>
                    <a:pt x="0" y="51687"/>
                    <a:pt x="51687" y="0"/>
                    <a:pt x="115446" y="0"/>
                  </a:cubicBezTo>
                  <a:lnTo>
                    <a:pt x="1284254" y="0"/>
                  </a:lnTo>
                  <a:cubicBezTo>
                    <a:pt x="1348013" y="0"/>
                    <a:pt x="1399700" y="51687"/>
                    <a:pt x="1399700" y="115446"/>
                  </a:cubicBezTo>
                  <a:lnTo>
                    <a:pt x="1399700" y="1039014"/>
                  </a:lnTo>
                  <a:cubicBezTo>
                    <a:pt x="1399700" y="1102773"/>
                    <a:pt x="1348013" y="1154460"/>
                    <a:pt x="1284254" y="1154460"/>
                  </a:cubicBezTo>
                  <a:lnTo>
                    <a:pt x="115446" y="1154460"/>
                  </a:lnTo>
                  <a:cubicBezTo>
                    <a:pt x="51687" y="1154460"/>
                    <a:pt x="0" y="1102773"/>
                    <a:pt x="0" y="1039014"/>
                  </a:cubicBezTo>
                  <a:lnTo>
                    <a:pt x="0" y="115446"/>
                  </a:lnTo>
                  <a:close/>
                </a:path>
              </a:pathLst>
            </a:custGeom>
            <a:solidFill>
              <a:srgbClr val="96B8D2">
                <a:alpha val="90000"/>
                <a:tint val="40000"/>
                <a:hueOff val="0"/>
                <a:satOff val="0"/>
                <a:lumOff val="0"/>
                <a:alphaOff val="0"/>
              </a:srgbClr>
            </a:solidFill>
            <a:ln w="25400" cap="flat" cmpd="sng" algn="ctr">
              <a:solidFill>
                <a:srgbClr val="96B8D2">
                  <a:hueOff val="0"/>
                  <a:satOff val="0"/>
                  <a:lumOff val="0"/>
                  <a:alphaOff val="0"/>
                </a:srgbClr>
              </a:solidFill>
              <a:prstDash val="solid"/>
            </a:ln>
            <a:effectLst/>
          </p:spPr>
          <p:txBody>
            <a:bodyPr spcFirstLastPara="0" vert="horz" wrap="square" lIns="64667" tIns="64667" rIns="64667" bIns="312051" numCol="1" spcCol="1270" anchor="t" anchorCtr="0">
              <a:noAutofit/>
            </a:bodyPr>
            <a:lstStyle/>
            <a:p>
              <a:pPr marL="228600" marR="0" lvl="1" indent="-228600" defTabSz="889000" eaLnBrk="1" fontAlgn="auto" latinLnBrk="0" hangingPunct="1">
                <a:lnSpc>
                  <a:spcPct val="90000"/>
                </a:lnSpc>
                <a:spcBef>
                  <a:spcPct val="0"/>
                </a:spcBef>
                <a:spcAft>
                  <a:spcPct val="15000"/>
                </a:spcAft>
                <a:buClrTx/>
                <a:buSzTx/>
                <a:buFontTx/>
                <a:buChar char="••"/>
                <a:tabLst/>
                <a:defRPr/>
              </a:pPr>
              <a:r>
                <a:rPr kumimoji="0" lang="en-US" sz="1200" b="0"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rPr>
                <a:t>Features</a:t>
              </a:r>
            </a:p>
            <a:p>
              <a:pPr marL="228600" lvl="1" indent="-228600" defTabSz="889000">
                <a:lnSpc>
                  <a:spcPct val="90000"/>
                </a:lnSpc>
                <a:spcBef>
                  <a:spcPct val="0"/>
                </a:spcBef>
                <a:spcAft>
                  <a:spcPct val="15000"/>
                </a:spcAft>
                <a:buFontTx/>
                <a:buChar char="••"/>
                <a:defRPr/>
              </a:pPr>
              <a:r>
                <a:rPr lang="en-US" sz="1200" kern="0" dirty="0">
                  <a:solidFill>
                    <a:srgbClr val="333333">
                      <a:hueOff val="0"/>
                      <a:satOff val="0"/>
                      <a:lumOff val="0"/>
                      <a:alphaOff val="0"/>
                    </a:srgbClr>
                  </a:solidFill>
                  <a:latin typeface="Roboto Condensed Light" panose="02000000000000000000" pitchFamily="2" charset="0"/>
                  <a:ea typeface="Roboto Condensed Light" panose="02000000000000000000" pitchFamily="2" charset="0"/>
                </a:rPr>
                <a:t>Services</a:t>
              </a:r>
              <a:endParaRPr kumimoji="0" lang="en-US" sz="1200" b="0"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endParaRPr>
            </a:p>
          </p:txBody>
        </p:sp>
        <p:sp>
          <p:nvSpPr>
            <p:cNvPr id="65" name="Freeform 26">
              <a:extLst>
                <a:ext uri="{FF2B5EF4-FFF2-40B4-BE49-F238E27FC236}">
                  <a16:creationId xmlns:a16="http://schemas.microsoft.com/office/drawing/2014/main" id="{85EFCB36-2E48-4D73-AEFC-9206F603D464}"/>
                </a:ext>
              </a:extLst>
            </p:cNvPr>
            <p:cNvSpPr/>
            <p:nvPr/>
          </p:nvSpPr>
          <p:spPr>
            <a:xfrm>
              <a:off x="1519594" y="5070549"/>
              <a:ext cx="946001" cy="197213"/>
            </a:xfrm>
            <a:custGeom>
              <a:avLst/>
              <a:gdLst>
                <a:gd name="connsiteX0" fmla="*/ 0 w 1244178"/>
                <a:gd name="connsiteY0" fmla="*/ 49477 h 494768"/>
                <a:gd name="connsiteX1" fmla="*/ 49477 w 1244178"/>
                <a:gd name="connsiteY1" fmla="*/ 0 h 494768"/>
                <a:gd name="connsiteX2" fmla="*/ 1194701 w 1244178"/>
                <a:gd name="connsiteY2" fmla="*/ 0 h 494768"/>
                <a:gd name="connsiteX3" fmla="*/ 1244178 w 1244178"/>
                <a:gd name="connsiteY3" fmla="*/ 49477 h 494768"/>
                <a:gd name="connsiteX4" fmla="*/ 1244178 w 1244178"/>
                <a:gd name="connsiteY4" fmla="*/ 445291 h 494768"/>
                <a:gd name="connsiteX5" fmla="*/ 1194701 w 1244178"/>
                <a:gd name="connsiteY5" fmla="*/ 494768 h 494768"/>
                <a:gd name="connsiteX6" fmla="*/ 49477 w 1244178"/>
                <a:gd name="connsiteY6" fmla="*/ 494768 h 494768"/>
                <a:gd name="connsiteX7" fmla="*/ 0 w 1244178"/>
                <a:gd name="connsiteY7" fmla="*/ 445291 h 494768"/>
                <a:gd name="connsiteX8" fmla="*/ 0 w 1244178"/>
                <a:gd name="connsiteY8" fmla="*/ 49477 h 49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178" h="494768">
                  <a:moveTo>
                    <a:pt x="0" y="49477"/>
                  </a:moveTo>
                  <a:cubicBezTo>
                    <a:pt x="0" y="22152"/>
                    <a:pt x="22152" y="0"/>
                    <a:pt x="49477" y="0"/>
                  </a:cubicBezTo>
                  <a:lnTo>
                    <a:pt x="1194701" y="0"/>
                  </a:lnTo>
                  <a:cubicBezTo>
                    <a:pt x="1222026" y="0"/>
                    <a:pt x="1244178" y="22152"/>
                    <a:pt x="1244178" y="49477"/>
                  </a:cubicBezTo>
                  <a:lnTo>
                    <a:pt x="1244178" y="445291"/>
                  </a:lnTo>
                  <a:cubicBezTo>
                    <a:pt x="1244178" y="472616"/>
                    <a:pt x="1222026" y="494768"/>
                    <a:pt x="1194701" y="494768"/>
                  </a:cubicBezTo>
                  <a:lnTo>
                    <a:pt x="49477" y="494768"/>
                  </a:lnTo>
                  <a:cubicBezTo>
                    <a:pt x="22152" y="494768"/>
                    <a:pt x="0" y="472616"/>
                    <a:pt x="0" y="445291"/>
                  </a:cubicBezTo>
                  <a:lnTo>
                    <a:pt x="0" y="49477"/>
                  </a:lnTo>
                  <a:close/>
                </a:path>
              </a:pathLst>
            </a:custGeom>
            <a:solidFill>
              <a:srgbClr val="FFFFFF">
                <a:hueOff val="0"/>
                <a:satOff val="0"/>
                <a:lumOff val="0"/>
                <a:alphaOff val="0"/>
              </a:srgbClr>
            </a:solidFill>
            <a:ln w="25400" cap="flat" cmpd="sng" algn="ctr">
              <a:solidFill>
                <a:srgbClr val="96B8D2">
                  <a:shade val="80000"/>
                  <a:hueOff val="0"/>
                  <a:satOff val="0"/>
                  <a:lumOff val="0"/>
                  <a:alphaOff val="0"/>
                </a:srgbClr>
              </a:solidFill>
              <a:prstDash val="solid"/>
            </a:ln>
            <a:effectLst/>
          </p:spPr>
          <p:txBody>
            <a:bodyPr spcFirstLastPara="0" vert="horz" wrap="square" lIns="67831" tIns="50051" rIns="67831" bIns="50051" numCol="1" spcCol="1270" anchor="ctr" anchorCtr="0">
              <a:noAutofit/>
            </a:bodyPr>
            <a:lstStyle/>
            <a:p>
              <a:pPr marL="0" marR="0" lvl="0" indent="0" algn="ctr" defTabSz="1244600" eaLnBrk="1" fontAlgn="auto" latinLnBrk="0" hangingPunct="1">
                <a:lnSpc>
                  <a:spcPct val="90000"/>
                </a:lnSpc>
                <a:spcBef>
                  <a:spcPct val="0"/>
                </a:spcBef>
                <a:spcAft>
                  <a:spcPct val="35000"/>
                </a:spcAft>
                <a:buClrTx/>
                <a:buSzTx/>
                <a:buFontTx/>
                <a:buNone/>
                <a:tabLst/>
                <a:defRPr/>
              </a:pPr>
              <a:r>
                <a:rPr kumimoji="0" lang="en-US" sz="1600" b="0"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rPr>
                <a:t>Project</a:t>
              </a:r>
            </a:p>
          </p:txBody>
        </p:sp>
        <p:sp>
          <p:nvSpPr>
            <p:cNvPr id="66" name="Rectangle 65">
              <a:extLst>
                <a:ext uri="{FF2B5EF4-FFF2-40B4-BE49-F238E27FC236}">
                  <a16:creationId xmlns:a16="http://schemas.microsoft.com/office/drawing/2014/main" id="{B9DBF25C-C34D-46A0-8B1B-FC2FB1ADEEDF}"/>
                </a:ext>
              </a:extLst>
            </p:cNvPr>
            <p:cNvSpPr/>
            <p:nvPr/>
          </p:nvSpPr>
          <p:spPr>
            <a:xfrm>
              <a:off x="2194529" y="2861698"/>
              <a:ext cx="283568" cy="5540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Roboto Condensed Light" panose="02000000000000000000" pitchFamily="2" charset="0"/>
              </a:endParaRPr>
            </a:p>
          </p:txBody>
        </p:sp>
        <p:sp>
          <p:nvSpPr>
            <p:cNvPr id="88" name="Freeform 18">
              <a:extLst>
                <a:ext uri="{FF2B5EF4-FFF2-40B4-BE49-F238E27FC236}">
                  <a16:creationId xmlns:a16="http://schemas.microsoft.com/office/drawing/2014/main" id="{D70056AF-EC47-4B1A-9F65-33623D8B57B1}"/>
                </a:ext>
              </a:extLst>
            </p:cNvPr>
            <p:cNvSpPr/>
            <p:nvPr/>
          </p:nvSpPr>
          <p:spPr>
            <a:xfrm>
              <a:off x="944841" y="4182339"/>
              <a:ext cx="808451" cy="351297"/>
            </a:xfrm>
            <a:custGeom>
              <a:avLst/>
              <a:gdLst>
                <a:gd name="connsiteX0" fmla="*/ 0 w 1622178"/>
                <a:gd name="connsiteY0" fmla="*/ 0 h 1257536"/>
                <a:gd name="connsiteX1" fmla="*/ 1622178 w 1622178"/>
                <a:gd name="connsiteY1" fmla="*/ 0 h 1257536"/>
                <a:gd name="connsiteX2" fmla="*/ 1622178 w 1622178"/>
                <a:gd name="connsiteY2" fmla="*/ 1257536 h 1257536"/>
                <a:gd name="connsiteX3" fmla="*/ 0 w 1622178"/>
                <a:gd name="connsiteY3" fmla="*/ 1257536 h 1257536"/>
                <a:gd name="connsiteX4" fmla="*/ 0 w 1622178"/>
                <a:gd name="connsiteY4" fmla="*/ 0 h 1257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178" h="1257536">
                  <a:moveTo>
                    <a:pt x="0" y="0"/>
                  </a:moveTo>
                  <a:lnTo>
                    <a:pt x="1622178" y="0"/>
                  </a:lnTo>
                  <a:lnTo>
                    <a:pt x="1622178" y="1257536"/>
                  </a:lnTo>
                  <a:lnTo>
                    <a:pt x="0" y="1257536"/>
                  </a:lnTo>
                  <a:lnTo>
                    <a:pt x="0" y="0"/>
                  </a:lnTo>
                  <a:close/>
                </a:path>
              </a:pathLst>
            </a:custGeom>
            <a:noFill/>
            <a:ln>
              <a:noFill/>
            </a:ln>
            <a:effectLst/>
          </p:spPr>
          <p:txBody>
            <a:bodyPr spcFirstLastPara="0" vert="horz" wrap="square" lIns="95916" tIns="0" rIns="0" bIns="0" numCol="1" spcCol="1270" anchor="t" anchorCtr="0">
              <a:noAutofit/>
            </a:bodyPr>
            <a:lstStyle/>
            <a:p>
              <a:pPr marL="0" marR="0" lvl="0" indent="0" defTabSz="1244600" eaLnBrk="1" fontAlgn="auto" latinLnBrk="0" hangingPunct="1">
                <a:lnSpc>
                  <a:spcPct val="90000"/>
                </a:lnSpc>
                <a:spcBef>
                  <a:spcPct val="0"/>
                </a:spcBef>
                <a:spcAft>
                  <a:spcPct val="35000"/>
                </a:spcAft>
                <a:buClrTx/>
                <a:buSzTx/>
                <a:buFontTx/>
                <a:buNone/>
                <a:tabLst/>
                <a:defRPr/>
              </a:pPr>
              <a:r>
                <a:rPr kumimoji="0" lang="en-US" sz="1400" b="1"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rPr>
                <a:t>Product release</a:t>
              </a:r>
            </a:p>
          </p:txBody>
        </p:sp>
        <p:sp>
          <p:nvSpPr>
            <p:cNvPr id="89" name="Freeform 20">
              <a:extLst>
                <a:ext uri="{FF2B5EF4-FFF2-40B4-BE49-F238E27FC236}">
                  <a16:creationId xmlns:a16="http://schemas.microsoft.com/office/drawing/2014/main" id="{764AFC5B-C6AB-42F9-A968-3950BB1029A1}"/>
                </a:ext>
              </a:extLst>
            </p:cNvPr>
            <p:cNvSpPr/>
            <p:nvPr/>
          </p:nvSpPr>
          <p:spPr>
            <a:xfrm>
              <a:off x="1855605" y="4180533"/>
              <a:ext cx="818615" cy="358656"/>
            </a:xfrm>
            <a:custGeom>
              <a:avLst/>
              <a:gdLst>
                <a:gd name="connsiteX0" fmla="*/ 0 w 1670913"/>
                <a:gd name="connsiteY0" fmla="*/ 0 h 2367127"/>
                <a:gd name="connsiteX1" fmla="*/ 1670913 w 1670913"/>
                <a:gd name="connsiteY1" fmla="*/ 0 h 2367127"/>
                <a:gd name="connsiteX2" fmla="*/ 1670913 w 1670913"/>
                <a:gd name="connsiteY2" fmla="*/ 2367127 h 2367127"/>
                <a:gd name="connsiteX3" fmla="*/ 0 w 1670913"/>
                <a:gd name="connsiteY3" fmla="*/ 2367127 h 2367127"/>
                <a:gd name="connsiteX4" fmla="*/ 0 w 1670913"/>
                <a:gd name="connsiteY4" fmla="*/ 0 h 2367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913" h="2367127">
                  <a:moveTo>
                    <a:pt x="0" y="0"/>
                  </a:moveTo>
                  <a:lnTo>
                    <a:pt x="1670913" y="0"/>
                  </a:lnTo>
                  <a:lnTo>
                    <a:pt x="1670913" y="2367127"/>
                  </a:lnTo>
                  <a:lnTo>
                    <a:pt x="0" y="2367127"/>
                  </a:lnTo>
                  <a:lnTo>
                    <a:pt x="0" y="0"/>
                  </a:lnTo>
                  <a:close/>
                </a:path>
              </a:pathLst>
            </a:custGeom>
            <a:noFill/>
            <a:ln>
              <a:noFill/>
            </a:ln>
            <a:effectLst/>
          </p:spPr>
          <p:txBody>
            <a:bodyPr spcFirstLastPara="0" vert="horz" wrap="square" lIns="173387" tIns="0" rIns="0" bIns="0" numCol="1" spcCol="1270" anchor="t" anchorCtr="0">
              <a:noAutofit/>
            </a:bodyPr>
            <a:lstStyle/>
            <a:p>
              <a:pPr marL="0" marR="0" lvl="0" indent="0" defTabSz="1244600" eaLnBrk="1" fontAlgn="auto" latinLnBrk="0" hangingPunct="1">
                <a:lnSpc>
                  <a:spcPct val="90000"/>
                </a:lnSpc>
                <a:spcBef>
                  <a:spcPct val="0"/>
                </a:spcBef>
                <a:spcAft>
                  <a:spcPct val="35000"/>
                </a:spcAft>
                <a:buClrTx/>
                <a:buSzTx/>
                <a:buFontTx/>
                <a:buNone/>
                <a:tabLst/>
                <a:defRPr/>
              </a:pPr>
              <a:r>
                <a:rPr kumimoji="0" lang="en-US" sz="1400" b="1"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rPr>
                <a:t>Product release</a:t>
              </a:r>
            </a:p>
          </p:txBody>
        </p:sp>
      </p:grpSp>
      <p:grpSp>
        <p:nvGrpSpPr>
          <p:cNvPr id="2" name="Group 1">
            <a:extLst>
              <a:ext uri="{FF2B5EF4-FFF2-40B4-BE49-F238E27FC236}">
                <a16:creationId xmlns:a16="http://schemas.microsoft.com/office/drawing/2014/main" id="{216EB124-239A-4A78-ADD2-5208BDF14AB2}"/>
              </a:ext>
            </a:extLst>
          </p:cNvPr>
          <p:cNvGrpSpPr/>
          <p:nvPr/>
        </p:nvGrpSpPr>
        <p:grpSpPr>
          <a:xfrm>
            <a:off x="2888327" y="2522764"/>
            <a:ext cx="2450422" cy="4157618"/>
            <a:chOff x="2888327" y="2522764"/>
            <a:chExt cx="2450422" cy="4157618"/>
          </a:xfrm>
        </p:grpSpPr>
        <p:sp>
          <p:nvSpPr>
            <p:cNvPr id="54" name="Oval 53">
              <a:extLst>
                <a:ext uri="{FF2B5EF4-FFF2-40B4-BE49-F238E27FC236}">
                  <a16:creationId xmlns:a16="http://schemas.microsoft.com/office/drawing/2014/main" id="{07367726-C6A5-4F1B-8A74-4FA29B51F0B5}"/>
                </a:ext>
              </a:extLst>
            </p:cNvPr>
            <p:cNvSpPr/>
            <p:nvPr/>
          </p:nvSpPr>
          <p:spPr>
            <a:xfrm>
              <a:off x="3316635" y="2701210"/>
              <a:ext cx="303957" cy="275918"/>
            </a:xfrm>
            <a:prstGeom prst="ellipse">
              <a:avLst/>
            </a:prstGeom>
            <a:solidFill>
              <a:srgbClr val="29475F">
                <a:hueOff val="0"/>
                <a:satOff val="0"/>
                <a:lumOff val="0"/>
                <a:alphaOff val="0"/>
              </a:srgbClr>
            </a:solidFill>
            <a:ln w="25400" cap="flat" cmpd="sng" algn="ctr">
              <a:solidFill>
                <a:srgbClr val="FFFFFF">
                  <a:hueOff val="0"/>
                  <a:satOff val="0"/>
                  <a:lumOff val="0"/>
                  <a:alphaOff val="0"/>
                </a:srgbClr>
              </a:solidFill>
              <a:prstDash val="solid"/>
            </a:ln>
            <a:effectLst/>
          </p:spPr>
          <p:txBody>
            <a:bodyPr/>
            <a:lstStyle/>
            <a:p>
              <a:endParaRPr lang="en-US" dirty="0"/>
            </a:p>
          </p:txBody>
        </p:sp>
        <p:cxnSp>
          <p:nvCxnSpPr>
            <p:cNvPr id="57" name="Straight Arrow Connector 56">
              <a:extLst>
                <a:ext uri="{FF2B5EF4-FFF2-40B4-BE49-F238E27FC236}">
                  <a16:creationId xmlns:a16="http://schemas.microsoft.com/office/drawing/2014/main" id="{E43A78F3-35EA-42E0-9D79-8B4835FEBFAB}"/>
                </a:ext>
              </a:extLst>
            </p:cNvPr>
            <p:cNvCxnSpPr>
              <a:cxnSpLocks/>
              <a:endCxn id="54" idx="4"/>
            </p:cNvCxnSpPr>
            <p:nvPr/>
          </p:nvCxnSpPr>
          <p:spPr>
            <a:xfrm flipV="1">
              <a:off x="3455766" y="2977128"/>
              <a:ext cx="12847" cy="2084237"/>
            </a:xfrm>
            <a:prstGeom prst="straightConnector1">
              <a:avLst/>
            </a:prstGeom>
            <a:noFill/>
            <a:ln w="28575" cap="flat" cmpd="sng" algn="ctr">
              <a:solidFill>
                <a:srgbClr val="29475F">
                  <a:shade val="95000"/>
                  <a:satMod val="105000"/>
                </a:srgbClr>
              </a:solidFill>
              <a:prstDash val="dash"/>
              <a:tailEnd type="triangle"/>
            </a:ln>
            <a:effectLst/>
          </p:spPr>
        </p:cxnSp>
        <p:sp>
          <p:nvSpPr>
            <p:cNvPr id="67" name="Oval 66">
              <a:extLst>
                <a:ext uri="{FF2B5EF4-FFF2-40B4-BE49-F238E27FC236}">
                  <a16:creationId xmlns:a16="http://schemas.microsoft.com/office/drawing/2014/main" id="{95F0831A-08FB-4748-91E4-42BC1CDAB067}"/>
                </a:ext>
              </a:extLst>
            </p:cNvPr>
            <p:cNvSpPr/>
            <p:nvPr/>
          </p:nvSpPr>
          <p:spPr>
            <a:xfrm>
              <a:off x="4283236" y="2522764"/>
              <a:ext cx="303957" cy="275918"/>
            </a:xfrm>
            <a:prstGeom prst="ellipse">
              <a:avLst/>
            </a:prstGeom>
            <a:solidFill>
              <a:srgbClr val="29475F">
                <a:hueOff val="0"/>
                <a:satOff val="0"/>
                <a:lumOff val="0"/>
                <a:alphaOff val="0"/>
              </a:srgbClr>
            </a:solidFill>
            <a:ln w="25400" cap="flat" cmpd="sng" algn="ctr">
              <a:solidFill>
                <a:srgbClr val="FFFFFF">
                  <a:hueOff val="0"/>
                  <a:satOff val="0"/>
                  <a:lumOff val="0"/>
                  <a:alphaOff val="0"/>
                </a:srgbClr>
              </a:solidFill>
              <a:prstDash val="solid"/>
            </a:ln>
            <a:effectLst/>
          </p:spPr>
          <p:txBody>
            <a:bodyPr/>
            <a:lstStyle/>
            <a:p>
              <a:endParaRPr lang="en-US" dirty="0"/>
            </a:p>
          </p:txBody>
        </p:sp>
        <p:cxnSp>
          <p:nvCxnSpPr>
            <p:cNvPr id="68" name="Straight Arrow Connector 67">
              <a:extLst>
                <a:ext uri="{FF2B5EF4-FFF2-40B4-BE49-F238E27FC236}">
                  <a16:creationId xmlns:a16="http://schemas.microsoft.com/office/drawing/2014/main" id="{F7DB4871-6079-46CC-A06D-451DF979092F}"/>
                </a:ext>
              </a:extLst>
            </p:cNvPr>
            <p:cNvCxnSpPr>
              <a:cxnSpLocks/>
              <a:endCxn id="67" idx="4"/>
            </p:cNvCxnSpPr>
            <p:nvPr/>
          </p:nvCxnSpPr>
          <p:spPr>
            <a:xfrm flipH="1" flipV="1">
              <a:off x="4435215" y="2798682"/>
              <a:ext cx="26798" cy="2268967"/>
            </a:xfrm>
            <a:prstGeom prst="straightConnector1">
              <a:avLst/>
            </a:prstGeom>
            <a:noFill/>
            <a:ln w="28575" cap="flat" cmpd="sng" algn="ctr">
              <a:solidFill>
                <a:srgbClr val="29475F">
                  <a:shade val="95000"/>
                  <a:satMod val="105000"/>
                </a:srgbClr>
              </a:solidFill>
              <a:prstDash val="dash"/>
              <a:tailEnd type="triangle"/>
            </a:ln>
            <a:effectLst/>
          </p:spPr>
        </p:cxnSp>
        <p:sp>
          <p:nvSpPr>
            <p:cNvPr id="78" name="Freeform 24">
              <a:extLst>
                <a:ext uri="{FF2B5EF4-FFF2-40B4-BE49-F238E27FC236}">
                  <a16:creationId xmlns:a16="http://schemas.microsoft.com/office/drawing/2014/main" id="{139D3D65-F0AE-43AB-9699-FA62739CBAE1}"/>
                </a:ext>
              </a:extLst>
            </p:cNvPr>
            <p:cNvSpPr/>
            <p:nvPr/>
          </p:nvSpPr>
          <p:spPr>
            <a:xfrm>
              <a:off x="3012716" y="5310146"/>
              <a:ext cx="939443" cy="452092"/>
            </a:xfrm>
            <a:custGeom>
              <a:avLst/>
              <a:gdLst>
                <a:gd name="connsiteX0" fmla="*/ 0 w 1399700"/>
                <a:gd name="connsiteY0" fmla="*/ 115446 h 1154460"/>
                <a:gd name="connsiteX1" fmla="*/ 115446 w 1399700"/>
                <a:gd name="connsiteY1" fmla="*/ 0 h 1154460"/>
                <a:gd name="connsiteX2" fmla="*/ 1284254 w 1399700"/>
                <a:gd name="connsiteY2" fmla="*/ 0 h 1154460"/>
                <a:gd name="connsiteX3" fmla="*/ 1399700 w 1399700"/>
                <a:gd name="connsiteY3" fmla="*/ 115446 h 1154460"/>
                <a:gd name="connsiteX4" fmla="*/ 1399700 w 1399700"/>
                <a:gd name="connsiteY4" fmla="*/ 1039014 h 1154460"/>
                <a:gd name="connsiteX5" fmla="*/ 1284254 w 1399700"/>
                <a:gd name="connsiteY5" fmla="*/ 1154460 h 1154460"/>
                <a:gd name="connsiteX6" fmla="*/ 115446 w 1399700"/>
                <a:gd name="connsiteY6" fmla="*/ 1154460 h 1154460"/>
                <a:gd name="connsiteX7" fmla="*/ 0 w 1399700"/>
                <a:gd name="connsiteY7" fmla="*/ 1039014 h 1154460"/>
                <a:gd name="connsiteX8" fmla="*/ 0 w 1399700"/>
                <a:gd name="connsiteY8" fmla="*/ 115446 h 115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9700" h="1154460">
                  <a:moveTo>
                    <a:pt x="0" y="115446"/>
                  </a:moveTo>
                  <a:cubicBezTo>
                    <a:pt x="0" y="51687"/>
                    <a:pt x="51687" y="0"/>
                    <a:pt x="115446" y="0"/>
                  </a:cubicBezTo>
                  <a:lnTo>
                    <a:pt x="1284254" y="0"/>
                  </a:lnTo>
                  <a:cubicBezTo>
                    <a:pt x="1348013" y="0"/>
                    <a:pt x="1399700" y="51687"/>
                    <a:pt x="1399700" y="115446"/>
                  </a:cubicBezTo>
                  <a:lnTo>
                    <a:pt x="1399700" y="1039014"/>
                  </a:lnTo>
                  <a:cubicBezTo>
                    <a:pt x="1399700" y="1102773"/>
                    <a:pt x="1348013" y="1154460"/>
                    <a:pt x="1284254" y="1154460"/>
                  </a:cubicBezTo>
                  <a:lnTo>
                    <a:pt x="115446" y="1154460"/>
                  </a:lnTo>
                  <a:cubicBezTo>
                    <a:pt x="51687" y="1154460"/>
                    <a:pt x="0" y="1102773"/>
                    <a:pt x="0" y="1039014"/>
                  </a:cubicBezTo>
                  <a:lnTo>
                    <a:pt x="0" y="115446"/>
                  </a:lnTo>
                  <a:close/>
                </a:path>
              </a:pathLst>
            </a:custGeom>
            <a:solidFill>
              <a:srgbClr val="96B8D2">
                <a:alpha val="90000"/>
                <a:tint val="40000"/>
                <a:hueOff val="0"/>
                <a:satOff val="0"/>
                <a:lumOff val="0"/>
                <a:alphaOff val="0"/>
              </a:srgbClr>
            </a:solidFill>
            <a:ln w="25400" cap="flat" cmpd="sng" algn="ctr">
              <a:solidFill>
                <a:srgbClr val="96B8D2">
                  <a:hueOff val="0"/>
                  <a:satOff val="0"/>
                  <a:lumOff val="0"/>
                  <a:alphaOff val="0"/>
                </a:srgbClr>
              </a:solidFill>
              <a:prstDash val="solid"/>
            </a:ln>
            <a:effectLst/>
          </p:spPr>
          <p:txBody>
            <a:bodyPr spcFirstLastPara="0" vert="horz" wrap="square" lIns="64667" tIns="64667" rIns="64667" bIns="312051" numCol="1" spcCol="1270" anchor="t" anchorCtr="0">
              <a:noAutofit/>
            </a:bodyPr>
            <a:lstStyle/>
            <a:p>
              <a:pPr marL="228600" marR="0" lvl="1" indent="-228600" defTabSz="889000" eaLnBrk="1" fontAlgn="auto" latinLnBrk="0" hangingPunct="1">
                <a:lnSpc>
                  <a:spcPct val="90000"/>
                </a:lnSpc>
                <a:spcBef>
                  <a:spcPct val="0"/>
                </a:spcBef>
                <a:spcAft>
                  <a:spcPct val="15000"/>
                </a:spcAft>
                <a:buClrTx/>
                <a:buSzTx/>
                <a:buFontTx/>
                <a:buChar char="••"/>
                <a:tabLst/>
                <a:defRPr/>
              </a:pPr>
              <a:r>
                <a:rPr kumimoji="0" lang="en-US" sz="1200" b="0"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rPr>
                <a:t>Features</a:t>
              </a:r>
            </a:p>
            <a:p>
              <a:pPr marL="228600" lvl="1" indent="-228600" defTabSz="889000">
                <a:lnSpc>
                  <a:spcPct val="90000"/>
                </a:lnSpc>
                <a:spcBef>
                  <a:spcPct val="0"/>
                </a:spcBef>
                <a:spcAft>
                  <a:spcPct val="15000"/>
                </a:spcAft>
                <a:buFontTx/>
                <a:buChar char="••"/>
                <a:defRPr/>
              </a:pPr>
              <a:r>
                <a:rPr lang="en-US" sz="1200" kern="0" dirty="0">
                  <a:solidFill>
                    <a:srgbClr val="333333">
                      <a:hueOff val="0"/>
                      <a:satOff val="0"/>
                      <a:lumOff val="0"/>
                      <a:alphaOff val="0"/>
                    </a:srgbClr>
                  </a:solidFill>
                  <a:latin typeface="Roboto Condensed Light" panose="02000000000000000000" pitchFamily="2" charset="0"/>
                  <a:ea typeface="Roboto Condensed Light" panose="02000000000000000000" pitchFamily="2" charset="0"/>
                </a:rPr>
                <a:t>Services</a:t>
              </a:r>
              <a:endParaRPr kumimoji="0" lang="en-US" sz="1200" b="0"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endParaRPr>
            </a:p>
          </p:txBody>
        </p:sp>
        <p:sp>
          <p:nvSpPr>
            <p:cNvPr id="79" name="Freeform 26">
              <a:extLst>
                <a:ext uri="{FF2B5EF4-FFF2-40B4-BE49-F238E27FC236}">
                  <a16:creationId xmlns:a16="http://schemas.microsoft.com/office/drawing/2014/main" id="{5AF6E65B-39B9-4852-94B9-BFA71426D696}"/>
                </a:ext>
              </a:extLst>
            </p:cNvPr>
            <p:cNvSpPr/>
            <p:nvPr/>
          </p:nvSpPr>
          <p:spPr>
            <a:xfrm>
              <a:off x="3001652" y="5070548"/>
              <a:ext cx="950508" cy="239598"/>
            </a:xfrm>
            <a:custGeom>
              <a:avLst/>
              <a:gdLst>
                <a:gd name="connsiteX0" fmla="*/ 0 w 1244178"/>
                <a:gd name="connsiteY0" fmla="*/ 49477 h 494768"/>
                <a:gd name="connsiteX1" fmla="*/ 49477 w 1244178"/>
                <a:gd name="connsiteY1" fmla="*/ 0 h 494768"/>
                <a:gd name="connsiteX2" fmla="*/ 1194701 w 1244178"/>
                <a:gd name="connsiteY2" fmla="*/ 0 h 494768"/>
                <a:gd name="connsiteX3" fmla="*/ 1244178 w 1244178"/>
                <a:gd name="connsiteY3" fmla="*/ 49477 h 494768"/>
                <a:gd name="connsiteX4" fmla="*/ 1244178 w 1244178"/>
                <a:gd name="connsiteY4" fmla="*/ 445291 h 494768"/>
                <a:gd name="connsiteX5" fmla="*/ 1194701 w 1244178"/>
                <a:gd name="connsiteY5" fmla="*/ 494768 h 494768"/>
                <a:gd name="connsiteX6" fmla="*/ 49477 w 1244178"/>
                <a:gd name="connsiteY6" fmla="*/ 494768 h 494768"/>
                <a:gd name="connsiteX7" fmla="*/ 0 w 1244178"/>
                <a:gd name="connsiteY7" fmla="*/ 445291 h 494768"/>
                <a:gd name="connsiteX8" fmla="*/ 0 w 1244178"/>
                <a:gd name="connsiteY8" fmla="*/ 49477 h 49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178" h="494768">
                  <a:moveTo>
                    <a:pt x="0" y="49477"/>
                  </a:moveTo>
                  <a:cubicBezTo>
                    <a:pt x="0" y="22152"/>
                    <a:pt x="22152" y="0"/>
                    <a:pt x="49477" y="0"/>
                  </a:cubicBezTo>
                  <a:lnTo>
                    <a:pt x="1194701" y="0"/>
                  </a:lnTo>
                  <a:cubicBezTo>
                    <a:pt x="1222026" y="0"/>
                    <a:pt x="1244178" y="22152"/>
                    <a:pt x="1244178" y="49477"/>
                  </a:cubicBezTo>
                  <a:lnTo>
                    <a:pt x="1244178" y="445291"/>
                  </a:lnTo>
                  <a:cubicBezTo>
                    <a:pt x="1244178" y="472616"/>
                    <a:pt x="1222026" y="494768"/>
                    <a:pt x="1194701" y="494768"/>
                  </a:cubicBezTo>
                  <a:lnTo>
                    <a:pt x="49477" y="494768"/>
                  </a:lnTo>
                  <a:cubicBezTo>
                    <a:pt x="22152" y="494768"/>
                    <a:pt x="0" y="472616"/>
                    <a:pt x="0" y="445291"/>
                  </a:cubicBezTo>
                  <a:lnTo>
                    <a:pt x="0" y="49477"/>
                  </a:lnTo>
                  <a:close/>
                </a:path>
              </a:pathLst>
            </a:custGeom>
            <a:solidFill>
              <a:srgbClr val="FFFFFF">
                <a:hueOff val="0"/>
                <a:satOff val="0"/>
                <a:lumOff val="0"/>
                <a:alphaOff val="0"/>
              </a:srgbClr>
            </a:solidFill>
            <a:ln w="25400" cap="flat" cmpd="sng" algn="ctr">
              <a:solidFill>
                <a:srgbClr val="96B8D2">
                  <a:shade val="80000"/>
                  <a:hueOff val="0"/>
                  <a:satOff val="0"/>
                  <a:lumOff val="0"/>
                  <a:alphaOff val="0"/>
                </a:srgbClr>
              </a:solidFill>
              <a:prstDash val="solid"/>
            </a:ln>
            <a:effectLst/>
          </p:spPr>
          <p:txBody>
            <a:bodyPr spcFirstLastPara="0" vert="horz" wrap="square" lIns="67831" tIns="50051" rIns="67831" bIns="50051" numCol="1" spcCol="1270" anchor="ctr" anchorCtr="0">
              <a:noAutofit/>
            </a:bodyPr>
            <a:lstStyle/>
            <a:p>
              <a:pPr marL="0" marR="0" lvl="0" indent="0" algn="ctr" defTabSz="1244600" eaLnBrk="1" fontAlgn="auto" latinLnBrk="0" hangingPunct="1">
                <a:lnSpc>
                  <a:spcPct val="90000"/>
                </a:lnSpc>
                <a:spcBef>
                  <a:spcPct val="0"/>
                </a:spcBef>
                <a:spcAft>
                  <a:spcPct val="35000"/>
                </a:spcAft>
                <a:buClrTx/>
                <a:buSzTx/>
                <a:buFontTx/>
                <a:buNone/>
                <a:tabLst/>
                <a:defRPr/>
              </a:pPr>
              <a:r>
                <a:rPr kumimoji="0" lang="en-US" sz="1600" b="0"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rPr>
                <a:t>Project</a:t>
              </a:r>
            </a:p>
          </p:txBody>
        </p:sp>
        <p:sp>
          <p:nvSpPr>
            <p:cNvPr id="80" name="Shape 79">
              <a:extLst>
                <a:ext uri="{FF2B5EF4-FFF2-40B4-BE49-F238E27FC236}">
                  <a16:creationId xmlns:a16="http://schemas.microsoft.com/office/drawing/2014/main" id="{84401261-D888-4AFA-BC33-3DA199048C3A}"/>
                </a:ext>
              </a:extLst>
            </p:cNvPr>
            <p:cNvSpPr/>
            <p:nvPr/>
          </p:nvSpPr>
          <p:spPr>
            <a:xfrm>
              <a:off x="3088682" y="4690218"/>
              <a:ext cx="1785954" cy="1561683"/>
            </a:xfrm>
            <a:prstGeom prst="leftCircularArrow">
              <a:avLst>
                <a:gd name="adj1" fmla="val 5043"/>
                <a:gd name="adj2" fmla="val 649796"/>
                <a:gd name="adj3" fmla="val 2425306"/>
                <a:gd name="adj4" fmla="val 9024489"/>
                <a:gd name="adj5" fmla="val 5884"/>
              </a:avLst>
            </a:prstGeom>
            <a:solidFill>
              <a:srgbClr val="96B8D2">
                <a:tint val="60000"/>
                <a:hueOff val="0"/>
                <a:satOff val="0"/>
                <a:lumOff val="0"/>
                <a:alphaOff val="0"/>
              </a:srgbClr>
            </a:solidFill>
            <a:ln>
              <a:noFill/>
            </a:ln>
            <a:effectLst/>
          </p:spPr>
          <p:txBody>
            <a:bodyPr/>
            <a:lstStyle/>
            <a:p>
              <a:endParaRPr lang="en-US" dirty="0"/>
            </a:p>
          </p:txBody>
        </p:sp>
        <p:sp>
          <p:nvSpPr>
            <p:cNvPr id="81" name="Rounded Rectangle 34">
              <a:extLst>
                <a:ext uri="{FF2B5EF4-FFF2-40B4-BE49-F238E27FC236}">
                  <a16:creationId xmlns:a16="http://schemas.microsoft.com/office/drawing/2014/main" id="{3A42A204-9968-4B34-A616-01F27D91F813}"/>
                </a:ext>
              </a:extLst>
            </p:cNvPr>
            <p:cNvSpPr/>
            <p:nvPr/>
          </p:nvSpPr>
          <p:spPr>
            <a:xfrm>
              <a:off x="2888327" y="4044914"/>
              <a:ext cx="2450422" cy="2635468"/>
            </a:xfrm>
            <a:prstGeom prst="roundRect">
              <a:avLst/>
            </a:prstGeom>
            <a:noFill/>
            <a:ln w="38100" cap="flat" cmpd="sng" algn="ctr">
              <a:solidFill>
                <a:schemeClr val="accent1"/>
              </a:solidFill>
              <a:prstDash val="solid"/>
              <a:miter lim="800000"/>
            </a:ln>
            <a:effectLst/>
          </p:spPr>
          <p:txBody>
            <a:bodyPr rtlCol="0" anchor="b" anchorCtr="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17A26"/>
                  </a:solidFill>
                  <a:effectLst/>
                  <a:uLnTx/>
                  <a:uFillTx/>
                  <a:latin typeface="Roboto Condensed Light" panose="02000000000000000000" pitchFamily="2" charset="0"/>
                  <a:ea typeface="Roboto Condensed Light" panose="02000000000000000000" pitchFamily="2" charset="0"/>
                  <a:cs typeface="+mn-cs"/>
                </a:rPr>
                <a:t>Hybrid lifecycle</a:t>
              </a:r>
              <a:endParaRPr kumimoji="0" lang="en-CA" sz="1800" b="1" i="0" u="none" strike="noStrike" kern="0" cap="none" spc="0" normalizeH="0" baseline="0" noProof="0" dirty="0">
                <a:ln>
                  <a:noFill/>
                </a:ln>
                <a:solidFill>
                  <a:srgbClr val="F17A26"/>
                </a:solidFill>
                <a:effectLst/>
                <a:uLnTx/>
                <a:uFillTx/>
                <a:latin typeface="Roboto Condensed Light" panose="02000000000000000000" pitchFamily="2" charset="0"/>
                <a:ea typeface="Roboto Condensed Light" panose="02000000000000000000" pitchFamily="2" charset="0"/>
                <a:cs typeface="+mn-cs"/>
              </a:endParaRPr>
            </a:p>
          </p:txBody>
        </p:sp>
        <p:sp>
          <p:nvSpPr>
            <p:cNvPr id="82" name="Freeform 24">
              <a:extLst>
                <a:ext uri="{FF2B5EF4-FFF2-40B4-BE49-F238E27FC236}">
                  <a16:creationId xmlns:a16="http://schemas.microsoft.com/office/drawing/2014/main" id="{85879097-67DD-4874-8772-ECBA0F90C2D4}"/>
                </a:ext>
              </a:extLst>
            </p:cNvPr>
            <p:cNvSpPr/>
            <p:nvPr/>
          </p:nvSpPr>
          <p:spPr>
            <a:xfrm>
              <a:off x="4064880" y="5310146"/>
              <a:ext cx="939443" cy="452092"/>
            </a:xfrm>
            <a:custGeom>
              <a:avLst/>
              <a:gdLst>
                <a:gd name="connsiteX0" fmla="*/ 0 w 1399700"/>
                <a:gd name="connsiteY0" fmla="*/ 115446 h 1154460"/>
                <a:gd name="connsiteX1" fmla="*/ 115446 w 1399700"/>
                <a:gd name="connsiteY1" fmla="*/ 0 h 1154460"/>
                <a:gd name="connsiteX2" fmla="*/ 1284254 w 1399700"/>
                <a:gd name="connsiteY2" fmla="*/ 0 h 1154460"/>
                <a:gd name="connsiteX3" fmla="*/ 1399700 w 1399700"/>
                <a:gd name="connsiteY3" fmla="*/ 115446 h 1154460"/>
                <a:gd name="connsiteX4" fmla="*/ 1399700 w 1399700"/>
                <a:gd name="connsiteY4" fmla="*/ 1039014 h 1154460"/>
                <a:gd name="connsiteX5" fmla="*/ 1284254 w 1399700"/>
                <a:gd name="connsiteY5" fmla="*/ 1154460 h 1154460"/>
                <a:gd name="connsiteX6" fmla="*/ 115446 w 1399700"/>
                <a:gd name="connsiteY6" fmla="*/ 1154460 h 1154460"/>
                <a:gd name="connsiteX7" fmla="*/ 0 w 1399700"/>
                <a:gd name="connsiteY7" fmla="*/ 1039014 h 1154460"/>
                <a:gd name="connsiteX8" fmla="*/ 0 w 1399700"/>
                <a:gd name="connsiteY8" fmla="*/ 115446 h 115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9700" h="1154460">
                  <a:moveTo>
                    <a:pt x="0" y="115446"/>
                  </a:moveTo>
                  <a:cubicBezTo>
                    <a:pt x="0" y="51687"/>
                    <a:pt x="51687" y="0"/>
                    <a:pt x="115446" y="0"/>
                  </a:cubicBezTo>
                  <a:lnTo>
                    <a:pt x="1284254" y="0"/>
                  </a:lnTo>
                  <a:cubicBezTo>
                    <a:pt x="1348013" y="0"/>
                    <a:pt x="1399700" y="51687"/>
                    <a:pt x="1399700" y="115446"/>
                  </a:cubicBezTo>
                  <a:lnTo>
                    <a:pt x="1399700" y="1039014"/>
                  </a:lnTo>
                  <a:cubicBezTo>
                    <a:pt x="1399700" y="1102773"/>
                    <a:pt x="1348013" y="1154460"/>
                    <a:pt x="1284254" y="1154460"/>
                  </a:cubicBezTo>
                  <a:lnTo>
                    <a:pt x="115446" y="1154460"/>
                  </a:lnTo>
                  <a:cubicBezTo>
                    <a:pt x="51687" y="1154460"/>
                    <a:pt x="0" y="1102773"/>
                    <a:pt x="0" y="1039014"/>
                  </a:cubicBezTo>
                  <a:lnTo>
                    <a:pt x="0" y="115446"/>
                  </a:lnTo>
                  <a:close/>
                </a:path>
              </a:pathLst>
            </a:custGeom>
            <a:solidFill>
              <a:srgbClr val="96B8D2">
                <a:alpha val="90000"/>
                <a:tint val="40000"/>
                <a:hueOff val="0"/>
                <a:satOff val="0"/>
                <a:lumOff val="0"/>
                <a:alphaOff val="0"/>
              </a:srgbClr>
            </a:solidFill>
            <a:ln w="25400" cap="flat" cmpd="sng" algn="ctr">
              <a:solidFill>
                <a:srgbClr val="96B8D2">
                  <a:hueOff val="0"/>
                  <a:satOff val="0"/>
                  <a:lumOff val="0"/>
                  <a:alphaOff val="0"/>
                </a:srgbClr>
              </a:solidFill>
              <a:prstDash val="solid"/>
            </a:ln>
            <a:effectLst/>
          </p:spPr>
          <p:txBody>
            <a:bodyPr spcFirstLastPara="0" vert="horz" wrap="square" lIns="64667" tIns="64667" rIns="64667" bIns="312051" numCol="1" spcCol="1270" anchor="t" anchorCtr="0">
              <a:noAutofit/>
            </a:bodyPr>
            <a:lstStyle/>
            <a:p>
              <a:pPr marL="228600" marR="0" lvl="1" indent="-228600" defTabSz="889000" eaLnBrk="1" fontAlgn="auto" latinLnBrk="0" hangingPunct="1">
                <a:lnSpc>
                  <a:spcPct val="90000"/>
                </a:lnSpc>
                <a:spcBef>
                  <a:spcPct val="0"/>
                </a:spcBef>
                <a:spcAft>
                  <a:spcPct val="15000"/>
                </a:spcAft>
                <a:buClrTx/>
                <a:buSzTx/>
                <a:buFontTx/>
                <a:buChar char="••"/>
                <a:tabLst/>
                <a:defRPr/>
              </a:pPr>
              <a:r>
                <a:rPr kumimoji="0" lang="en-US" sz="1200" b="0"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rPr>
                <a:t>Features</a:t>
              </a:r>
            </a:p>
            <a:p>
              <a:pPr marL="228600" lvl="1" indent="-228600" defTabSz="889000">
                <a:lnSpc>
                  <a:spcPct val="90000"/>
                </a:lnSpc>
                <a:spcBef>
                  <a:spcPct val="0"/>
                </a:spcBef>
                <a:spcAft>
                  <a:spcPct val="15000"/>
                </a:spcAft>
                <a:buFontTx/>
                <a:buChar char="••"/>
                <a:defRPr/>
              </a:pPr>
              <a:r>
                <a:rPr lang="en-US" sz="1200" kern="0" dirty="0">
                  <a:solidFill>
                    <a:srgbClr val="333333">
                      <a:hueOff val="0"/>
                      <a:satOff val="0"/>
                      <a:lumOff val="0"/>
                      <a:alphaOff val="0"/>
                    </a:srgbClr>
                  </a:solidFill>
                  <a:latin typeface="Roboto Condensed Light" panose="02000000000000000000" pitchFamily="2" charset="0"/>
                  <a:ea typeface="Roboto Condensed Light" panose="02000000000000000000" pitchFamily="2" charset="0"/>
                </a:rPr>
                <a:t>Services</a:t>
              </a:r>
              <a:endParaRPr kumimoji="0" lang="en-US" sz="1200" b="0"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endParaRPr>
            </a:p>
          </p:txBody>
        </p:sp>
        <p:sp>
          <p:nvSpPr>
            <p:cNvPr id="83" name="Freeform 26">
              <a:extLst>
                <a:ext uri="{FF2B5EF4-FFF2-40B4-BE49-F238E27FC236}">
                  <a16:creationId xmlns:a16="http://schemas.microsoft.com/office/drawing/2014/main" id="{18301DD3-23FC-47FE-BFC6-56A3B5B26200}"/>
                </a:ext>
              </a:extLst>
            </p:cNvPr>
            <p:cNvSpPr/>
            <p:nvPr/>
          </p:nvSpPr>
          <p:spPr>
            <a:xfrm>
              <a:off x="4053816" y="5070548"/>
              <a:ext cx="954834" cy="239598"/>
            </a:xfrm>
            <a:custGeom>
              <a:avLst/>
              <a:gdLst>
                <a:gd name="connsiteX0" fmla="*/ 0 w 1244178"/>
                <a:gd name="connsiteY0" fmla="*/ 49477 h 494768"/>
                <a:gd name="connsiteX1" fmla="*/ 49477 w 1244178"/>
                <a:gd name="connsiteY1" fmla="*/ 0 h 494768"/>
                <a:gd name="connsiteX2" fmla="*/ 1194701 w 1244178"/>
                <a:gd name="connsiteY2" fmla="*/ 0 h 494768"/>
                <a:gd name="connsiteX3" fmla="*/ 1244178 w 1244178"/>
                <a:gd name="connsiteY3" fmla="*/ 49477 h 494768"/>
                <a:gd name="connsiteX4" fmla="*/ 1244178 w 1244178"/>
                <a:gd name="connsiteY4" fmla="*/ 445291 h 494768"/>
                <a:gd name="connsiteX5" fmla="*/ 1194701 w 1244178"/>
                <a:gd name="connsiteY5" fmla="*/ 494768 h 494768"/>
                <a:gd name="connsiteX6" fmla="*/ 49477 w 1244178"/>
                <a:gd name="connsiteY6" fmla="*/ 494768 h 494768"/>
                <a:gd name="connsiteX7" fmla="*/ 0 w 1244178"/>
                <a:gd name="connsiteY7" fmla="*/ 445291 h 494768"/>
                <a:gd name="connsiteX8" fmla="*/ 0 w 1244178"/>
                <a:gd name="connsiteY8" fmla="*/ 49477 h 49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178" h="494768">
                  <a:moveTo>
                    <a:pt x="0" y="49477"/>
                  </a:moveTo>
                  <a:cubicBezTo>
                    <a:pt x="0" y="22152"/>
                    <a:pt x="22152" y="0"/>
                    <a:pt x="49477" y="0"/>
                  </a:cubicBezTo>
                  <a:lnTo>
                    <a:pt x="1194701" y="0"/>
                  </a:lnTo>
                  <a:cubicBezTo>
                    <a:pt x="1222026" y="0"/>
                    <a:pt x="1244178" y="22152"/>
                    <a:pt x="1244178" y="49477"/>
                  </a:cubicBezTo>
                  <a:lnTo>
                    <a:pt x="1244178" y="445291"/>
                  </a:lnTo>
                  <a:cubicBezTo>
                    <a:pt x="1244178" y="472616"/>
                    <a:pt x="1222026" y="494768"/>
                    <a:pt x="1194701" y="494768"/>
                  </a:cubicBezTo>
                  <a:lnTo>
                    <a:pt x="49477" y="494768"/>
                  </a:lnTo>
                  <a:cubicBezTo>
                    <a:pt x="22152" y="494768"/>
                    <a:pt x="0" y="472616"/>
                    <a:pt x="0" y="445291"/>
                  </a:cubicBezTo>
                  <a:lnTo>
                    <a:pt x="0" y="49477"/>
                  </a:lnTo>
                  <a:close/>
                </a:path>
              </a:pathLst>
            </a:custGeom>
            <a:solidFill>
              <a:srgbClr val="FFFFFF">
                <a:hueOff val="0"/>
                <a:satOff val="0"/>
                <a:lumOff val="0"/>
                <a:alphaOff val="0"/>
              </a:srgbClr>
            </a:solidFill>
            <a:ln w="25400" cap="flat" cmpd="sng" algn="ctr">
              <a:solidFill>
                <a:srgbClr val="96B8D2">
                  <a:shade val="80000"/>
                  <a:hueOff val="0"/>
                  <a:satOff val="0"/>
                  <a:lumOff val="0"/>
                  <a:alphaOff val="0"/>
                </a:srgbClr>
              </a:solidFill>
              <a:prstDash val="solid"/>
            </a:ln>
            <a:effectLst/>
          </p:spPr>
          <p:txBody>
            <a:bodyPr spcFirstLastPara="0" vert="horz" wrap="square" lIns="67831" tIns="50051" rIns="67831" bIns="50051" numCol="1" spcCol="1270" anchor="ctr" anchorCtr="0">
              <a:noAutofit/>
            </a:bodyPr>
            <a:lstStyle/>
            <a:p>
              <a:pPr marL="0" marR="0" lvl="0" indent="0" algn="ctr" defTabSz="1244600" eaLnBrk="1" fontAlgn="auto" latinLnBrk="0" hangingPunct="1">
                <a:lnSpc>
                  <a:spcPct val="90000"/>
                </a:lnSpc>
                <a:spcBef>
                  <a:spcPct val="0"/>
                </a:spcBef>
                <a:spcAft>
                  <a:spcPct val="35000"/>
                </a:spcAft>
                <a:buClrTx/>
                <a:buSzTx/>
                <a:buFontTx/>
                <a:buNone/>
                <a:tabLst/>
                <a:defRPr/>
              </a:pPr>
              <a:r>
                <a:rPr kumimoji="0" lang="en-US" sz="1600" b="0"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rPr>
                <a:t>Project</a:t>
              </a:r>
            </a:p>
          </p:txBody>
        </p:sp>
        <p:sp>
          <p:nvSpPr>
            <p:cNvPr id="90" name="Freeform 22">
              <a:extLst>
                <a:ext uri="{FF2B5EF4-FFF2-40B4-BE49-F238E27FC236}">
                  <a16:creationId xmlns:a16="http://schemas.microsoft.com/office/drawing/2014/main" id="{D1E6C852-6ED5-4C89-B383-D662AECB93F6}"/>
                </a:ext>
              </a:extLst>
            </p:cNvPr>
            <p:cNvSpPr/>
            <p:nvPr/>
          </p:nvSpPr>
          <p:spPr>
            <a:xfrm>
              <a:off x="3343212" y="3611635"/>
              <a:ext cx="904946" cy="431498"/>
            </a:xfrm>
            <a:custGeom>
              <a:avLst/>
              <a:gdLst>
                <a:gd name="connsiteX0" fmla="*/ 0 w 1670913"/>
                <a:gd name="connsiteY0" fmla="*/ 0 h 3024179"/>
                <a:gd name="connsiteX1" fmla="*/ 1670913 w 1670913"/>
                <a:gd name="connsiteY1" fmla="*/ 0 h 3024179"/>
                <a:gd name="connsiteX2" fmla="*/ 1670913 w 1670913"/>
                <a:gd name="connsiteY2" fmla="*/ 3024179 h 3024179"/>
                <a:gd name="connsiteX3" fmla="*/ 0 w 1670913"/>
                <a:gd name="connsiteY3" fmla="*/ 3024179 h 3024179"/>
                <a:gd name="connsiteX4" fmla="*/ 0 w 1670913"/>
                <a:gd name="connsiteY4" fmla="*/ 0 h 3024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913" h="3024179">
                  <a:moveTo>
                    <a:pt x="0" y="0"/>
                  </a:moveTo>
                  <a:lnTo>
                    <a:pt x="1670913" y="0"/>
                  </a:lnTo>
                  <a:lnTo>
                    <a:pt x="1670913" y="3024179"/>
                  </a:lnTo>
                  <a:lnTo>
                    <a:pt x="0" y="3024179"/>
                  </a:lnTo>
                  <a:lnTo>
                    <a:pt x="0" y="0"/>
                  </a:lnTo>
                  <a:close/>
                </a:path>
              </a:pathLst>
            </a:custGeom>
            <a:noFill/>
            <a:ln>
              <a:noFill/>
            </a:ln>
            <a:effectLst/>
          </p:spPr>
          <p:txBody>
            <a:bodyPr spcFirstLastPara="0" vert="horz" wrap="square" lIns="239791" tIns="0" rIns="0" bIns="0" numCol="1" spcCol="1270" anchor="t" anchorCtr="0">
              <a:noAutofit/>
            </a:bodyPr>
            <a:lstStyle/>
            <a:p>
              <a:pPr marL="0" marR="0" lvl="0" indent="0" defTabSz="1244600" eaLnBrk="1" fontAlgn="auto" latinLnBrk="0" hangingPunct="1">
                <a:lnSpc>
                  <a:spcPct val="90000"/>
                </a:lnSpc>
                <a:spcBef>
                  <a:spcPct val="0"/>
                </a:spcBef>
                <a:spcAft>
                  <a:spcPct val="35000"/>
                </a:spcAft>
                <a:buClrTx/>
                <a:buSzTx/>
                <a:buFontTx/>
                <a:buNone/>
                <a:tabLst/>
                <a:defRPr/>
              </a:pPr>
              <a:r>
                <a:rPr kumimoji="0" lang="en-US" sz="1400" b="1"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rPr>
                <a:t>Product release</a:t>
              </a:r>
            </a:p>
          </p:txBody>
        </p:sp>
        <p:sp>
          <p:nvSpPr>
            <p:cNvPr id="91" name="Freeform 22">
              <a:extLst>
                <a:ext uri="{FF2B5EF4-FFF2-40B4-BE49-F238E27FC236}">
                  <a16:creationId xmlns:a16="http://schemas.microsoft.com/office/drawing/2014/main" id="{8AE4E386-0AA8-4783-A776-D8D280D687CC}"/>
                </a:ext>
              </a:extLst>
            </p:cNvPr>
            <p:cNvSpPr/>
            <p:nvPr/>
          </p:nvSpPr>
          <p:spPr>
            <a:xfrm>
              <a:off x="4310034" y="3603202"/>
              <a:ext cx="904946" cy="431498"/>
            </a:xfrm>
            <a:custGeom>
              <a:avLst/>
              <a:gdLst>
                <a:gd name="connsiteX0" fmla="*/ 0 w 1670913"/>
                <a:gd name="connsiteY0" fmla="*/ 0 h 3024179"/>
                <a:gd name="connsiteX1" fmla="*/ 1670913 w 1670913"/>
                <a:gd name="connsiteY1" fmla="*/ 0 h 3024179"/>
                <a:gd name="connsiteX2" fmla="*/ 1670913 w 1670913"/>
                <a:gd name="connsiteY2" fmla="*/ 3024179 h 3024179"/>
                <a:gd name="connsiteX3" fmla="*/ 0 w 1670913"/>
                <a:gd name="connsiteY3" fmla="*/ 3024179 h 3024179"/>
                <a:gd name="connsiteX4" fmla="*/ 0 w 1670913"/>
                <a:gd name="connsiteY4" fmla="*/ 0 h 3024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913" h="3024179">
                  <a:moveTo>
                    <a:pt x="0" y="0"/>
                  </a:moveTo>
                  <a:lnTo>
                    <a:pt x="1670913" y="0"/>
                  </a:lnTo>
                  <a:lnTo>
                    <a:pt x="1670913" y="3024179"/>
                  </a:lnTo>
                  <a:lnTo>
                    <a:pt x="0" y="3024179"/>
                  </a:lnTo>
                  <a:lnTo>
                    <a:pt x="0" y="0"/>
                  </a:lnTo>
                  <a:close/>
                </a:path>
              </a:pathLst>
            </a:custGeom>
            <a:noFill/>
            <a:ln>
              <a:noFill/>
            </a:ln>
            <a:effectLst/>
          </p:spPr>
          <p:txBody>
            <a:bodyPr spcFirstLastPara="0" vert="horz" wrap="square" lIns="239791" tIns="0" rIns="0" bIns="0" numCol="1" spcCol="1270" anchor="t" anchorCtr="0">
              <a:noAutofit/>
            </a:bodyPr>
            <a:lstStyle/>
            <a:p>
              <a:pPr marL="0" marR="0" lvl="0" indent="0" defTabSz="1244600" eaLnBrk="1" fontAlgn="auto" latinLnBrk="0" hangingPunct="1">
                <a:lnSpc>
                  <a:spcPct val="90000"/>
                </a:lnSpc>
                <a:spcBef>
                  <a:spcPct val="0"/>
                </a:spcBef>
                <a:spcAft>
                  <a:spcPct val="35000"/>
                </a:spcAft>
                <a:buClrTx/>
                <a:buSzTx/>
                <a:buFontTx/>
                <a:buNone/>
                <a:tabLst/>
                <a:defRPr/>
              </a:pPr>
              <a:r>
                <a:rPr kumimoji="0" lang="en-US" sz="1400" b="1"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rPr>
                <a:t>Product release</a:t>
              </a:r>
            </a:p>
          </p:txBody>
        </p:sp>
      </p:grpSp>
      <p:grpSp>
        <p:nvGrpSpPr>
          <p:cNvPr id="84" name="Group 83">
            <a:extLst>
              <a:ext uri="{FF2B5EF4-FFF2-40B4-BE49-F238E27FC236}">
                <a16:creationId xmlns:a16="http://schemas.microsoft.com/office/drawing/2014/main" id="{9363E910-E949-4A5C-9C83-B6D8B869165B}"/>
              </a:ext>
            </a:extLst>
          </p:cNvPr>
          <p:cNvGrpSpPr/>
          <p:nvPr/>
        </p:nvGrpSpPr>
        <p:grpSpPr>
          <a:xfrm>
            <a:off x="3001910" y="4175124"/>
            <a:ext cx="5807517" cy="718453"/>
            <a:chOff x="5772615" y="3193464"/>
            <a:chExt cx="5502640" cy="749912"/>
          </a:xfrm>
          <a:solidFill>
            <a:schemeClr val="bg2"/>
          </a:solidFill>
        </p:grpSpPr>
        <p:sp>
          <p:nvSpPr>
            <p:cNvPr id="92" name="Arrow: Right 91">
              <a:extLst>
                <a:ext uri="{FF2B5EF4-FFF2-40B4-BE49-F238E27FC236}">
                  <a16:creationId xmlns:a16="http://schemas.microsoft.com/office/drawing/2014/main" id="{5AAF809B-F5D7-428C-9A4B-143464BA37BA}"/>
                </a:ext>
              </a:extLst>
            </p:cNvPr>
            <p:cNvSpPr/>
            <p:nvPr/>
          </p:nvSpPr>
          <p:spPr>
            <a:xfrm>
              <a:off x="5772615" y="3193464"/>
              <a:ext cx="5502640" cy="585620"/>
            </a:xfrm>
            <a:prstGeom prst="rightArrow">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600" b="1" dirty="0">
                  <a:latin typeface="Roboto Condensed Light" panose="02000000000000000000" pitchFamily="2" charset="0"/>
                </a:rPr>
                <a:t>Product Roadmap</a:t>
              </a:r>
              <a:endParaRPr lang="en-CA" sz="1600" b="1" dirty="0">
                <a:latin typeface="Roboto Condensed Light" panose="02000000000000000000" pitchFamily="2" charset="0"/>
              </a:endParaRPr>
            </a:p>
          </p:txBody>
        </p:sp>
        <p:sp>
          <p:nvSpPr>
            <p:cNvPr id="93" name="Freeform 26">
              <a:extLst>
                <a:ext uri="{FF2B5EF4-FFF2-40B4-BE49-F238E27FC236}">
                  <a16:creationId xmlns:a16="http://schemas.microsoft.com/office/drawing/2014/main" id="{1969AD0E-82C0-401F-8F60-318DF207CFC4}"/>
                </a:ext>
              </a:extLst>
            </p:cNvPr>
            <p:cNvSpPr/>
            <p:nvPr/>
          </p:nvSpPr>
          <p:spPr>
            <a:xfrm>
              <a:off x="5772615" y="3687241"/>
              <a:ext cx="5183585" cy="256135"/>
            </a:xfrm>
            <a:custGeom>
              <a:avLst/>
              <a:gdLst>
                <a:gd name="connsiteX0" fmla="*/ 0 w 1244178"/>
                <a:gd name="connsiteY0" fmla="*/ 49477 h 494768"/>
                <a:gd name="connsiteX1" fmla="*/ 49477 w 1244178"/>
                <a:gd name="connsiteY1" fmla="*/ 0 h 494768"/>
                <a:gd name="connsiteX2" fmla="*/ 1194701 w 1244178"/>
                <a:gd name="connsiteY2" fmla="*/ 0 h 494768"/>
                <a:gd name="connsiteX3" fmla="*/ 1244178 w 1244178"/>
                <a:gd name="connsiteY3" fmla="*/ 49477 h 494768"/>
                <a:gd name="connsiteX4" fmla="*/ 1244178 w 1244178"/>
                <a:gd name="connsiteY4" fmla="*/ 445291 h 494768"/>
                <a:gd name="connsiteX5" fmla="*/ 1194701 w 1244178"/>
                <a:gd name="connsiteY5" fmla="*/ 494768 h 494768"/>
                <a:gd name="connsiteX6" fmla="*/ 49477 w 1244178"/>
                <a:gd name="connsiteY6" fmla="*/ 494768 h 494768"/>
                <a:gd name="connsiteX7" fmla="*/ 0 w 1244178"/>
                <a:gd name="connsiteY7" fmla="*/ 445291 h 494768"/>
                <a:gd name="connsiteX8" fmla="*/ 0 w 1244178"/>
                <a:gd name="connsiteY8" fmla="*/ 49477 h 49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178" h="494768">
                  <a:moveTo>
                    <a:pt x="0" y="49477"/>
                  </a:moveTo>
                  <a:cubicBezTo>
                    <a:pt x="0" y="22152"/>
                    <a:pt x="22152" y="0"/>
                    <a:pt x="49477" y="0"/>
                  </a:cubicBezTo>
                  <a:lnTo>
                    <a:pt x="1194701" y="0"/>
                  </a:lnTo>
                  <a:cubicBezTo>
                    <a:pt x="1222026" y="0"/>
                    <a:pt x="1244178" y="22152"/>
                    <a:pt x="1244178" y="49477"/>
                  </a:cubicBezTo>
                  <a:lnTo>
                    <a:pt x="1244178" y="445291"/>
                  </a:lnTo>
                  <a:cubicBezTo>
                    <a:pt x="1244178" y="472616"/>
                    <a:pt x="1222026" y="494768"/>
                    <a:pt x="1194701" y="494768"/>
                  </a:cubicBezTo>
                  <a:lnTo>
                    <a:pt x="49477" y="494768"/>
                  </a:lnTo>
                  <a:cubicBezTo>
                    <a:pt x="22152" y="494768"/>
                    <a:pt x="0" y="472616"/>
                    <a:pt x="0" y="445291"/>
                  </a:cubicBezTo>
                  <a:lnTo>
                    <a:pt x="0" y="49477"/>
                  </a:lnTo>
                  <a:close/>
                </a:path>
              </a:pathLst>
            </a:custGeom>
            <a:grpFill/>
            <a:ln w="25400" cap="flat" cmpd="sng" algn="ctr">
              <a:solidFill>
                <a:schemeClr val="accent1"/>
              </a:solidFill>
              <a:prstDash val="solid"/>
            </a:ln>
            <a:effectLst/>
          </p:spPr>
          <p:txBody>
            <a:bodyPr spcFirstLastPara="0" vert="horz" wrap="square" lIns="67831" tIns="50051" rIns="67831" bIns="50051" numCol="1" spcCol="1270" anchor="ctr" anchorCtr="0">
              <a:noAutofit/>
            </a:bodyPr>
            <a:lstStyle/>
            <a:p>
              <a:pPr marL="0" marR="0" lvl="0" indent="0" algn="ctr" defTabSz="1244600" eaLnBrk="1" fontAlgn="auto" latinLnBrk="0" hangingPunct="1">
                <a:lnSpc>
                  <a:spcPct val="90000"/>
                </a:lnSpc>
                <a:spcBef>
                  <a:spcPct val="0"/>
                </a:spcBef>
                <a:spcAft>
                  <a:spcPct val="35000"/>
                </a:spcAft>
                <a:buClrTx/>
                <a:buSzTx/>
                <a:buFontTx/>
                <a:buNone/>
                <a:tabLst/>
                <a:defRPr/>
              </a:pPr>
              <a:r>
                <a:rPr kumimoji="0" lang="en-US" sz="1400" b="1"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rPr>
                <a:t>Product Backlog</a:t>
              </a:r>
            </a:p>
          </p:txBody>
        </p:sp>
      </p:grpSp>
    </p:spTree>
    <p:extLst>
      <p:ext uri="{BB962C8B-B14F-4D97-AF65-F5344CB8AC3E}">
        <p14:creationId xmlns:p14="http://schemas.microsoft.com/office/powerpoint/2010/main" val="3323784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84"/>
                                        </p:tgtEl>
                                        <p:attrNameLst>
                                          <p:attrName>style.visibility</p:attrName>
                                        </p:attrNameLst>
                                      </p:cBhvr>
                                      <p:to>
                                        <p:strVal val="visible"/>
                                      </p:to>
                                    </p:set>
                                    <p:animEffect transition="in" filter="fade">
                                      <p:cBhvr>
                                        <p:cTn id="11" dur="1000"/>
                                        <p:tgtEl>
                                          <p:spTgt spid="8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BackCovers&amp;Dividers-Light">
  <a:themeElements>
    <a:clrScheme name="Info-Tech-ResearchDeck">
      <a:dk1>
        <a:srgbClr val="494A4A"/>
      </a:dk1>
      <a:lt1>
        <a:srgbClr val="FFFFFF"/>
      </a:lt1>
      <a:dk2>
        <a:srgbClr val="494A4A"/>
      </a:dk2>
      <a:lt2>
        <a:srgbClr val="FFFFFF"/>
      </a:lt2>
      <a:accent1>
        <a:srgbClr val="2576B6"/>
      </a:accent1>
      <a:accent2>
        <a:srgbClr val="5D3291"/>
      </a:accent2>
      <a:accent3>
        <a:srgbClr val="F7C435"/>
      </a:accent3>
      <a:accent4>
        <a:srgbClr val="299C47"/>
      </a:accent4>
      <a:accent5>
        <a:srgbClr val="B3252E"/>
      </a:accent5>
      <a:accent6>
        <a:srgbClr val="F07925"/>
      </a:accent6>
      <a:hlink>
        <a:srgbClr val="2576B6"/>
      </a:hlink>
      <a:folHlink>
        <a:srgbClr val="16476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theme>
</file>

<file path=ppt/theme/theme2.xml><?xml version="1.0" encoding="utf-8"?>
<a:theme xmlns:a="http://schemas.openxmlformats.org/drawingml/2006/main" name="FrontCovers-Light">
  <a:themeElements>
    <a:clrScheme name="_ITRG2">
      <a:dk1>
        <a:srgbClr val="494949"/>
      </a:dk1>
      <a:lt1>
        <a:srgbClr val="FFFFFF"/>
      </a:lt1>
      <a:dk2>
        <a:srgbClr val="494949"/>
      </a:dk2>
      <a:lt2>
        <a:srgbClr val="FFFFFF"/>
      </a:lt2>
      <a:accent1>
        <a:srgbClr val="2576B7"/>
      </a:accent1>
      <a:accent2>
        <a:srgbClr val="5E3391"/>
      </a:accent2>
      <a:accent3>
        <a:srgbClr val="EFC351"/>
      </a:accent3>
      <a:accent4>
        <a:srgbClr val="289D48"/>
      </a:accent4>
      <a:accent5>
        <a:srgbClr val="B3242E"/>
      </a:accent5>
      <a:accent6>
        <a:srgbClr val="F17926"/>
      </a:accent6>
      <a:hlink>
        <a:srgbClr val="2476B7"/>
      </a:hlink>
      <a:folHlink>
        <a:srgbClr val="16476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theme>
</file>

<file path=ppt/theme/theme3.xml><?xml version="1.0" encoding="utf-8"?>
<a:theme xmlns:a="http://schemas.openxmlformats.org/drawingml/2006/main" name="Slide-Generic">
  <a:themeElements>
    <a:clrScheme name="ITRG">
      <a:dk1>
        <a:srgbClr val="494949"/>
      </a:dk1>
      <a:lt1>
        <a:srgbClr val="FFFFFF"/>
      </a:lt1>
      <a:dk2>
        <a:srgbClr val="494949"/>
      </a:dk2>
      <a:lt2>
        <a:srgbClr val="FFFFFF"/>
      </a:lt2>
      <a:accent1>
        <a:srgbClr val="2576B7"/>
      </a:accent1>
      <a:accent2>
        <a:srgbClr val="5E3391"/>
      </a:accent2>
      <a:accent3>
        <a:srgbClr val="EFC351"/>
      </a:accent3>
      <a:accent4>
        <a:srgbClr val="289D48"/>
      </a:accent4>
      <a:accent5>
        <a:srgbClr val="B3242E"/>
      </a:accent5>
      <a:accent6>
        <a:srgbClr val="F17926"/>
      </a:accent6>
      <a:hlink>
        <a:srgbClr val="2476B7"/>
      </a:hlink>
      <a:folHlink>
        <a:srgbClr val="16476E"/>
      </a:folHlink>
    </a:clrScheme>
    <a:fontScheme name="_ITRG">
      <a:majorFont>
        <a:latin typeface="Montserrat SemiBold"/>
        <a:ea typeface=""/>
        <a:cs typeface=""/>
      </a:majorFont>
      <a:minorFont>
        <a:latin typeface="Roboto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2751</Words>
  <Application>Microsoft Office PowerPoint</Application>
  <PresentationFormat>Custom</PresentationFormat>
  <Paragraphs>399</Paragraphs>
  <Slides>35</Slides>
  <Notes>14</Notes>
  <HiddenSlides>2</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35</vt:i4>
      </vt:variant>
    </vt:vector>
  </HeadingPairs>
  <TitlesOfParts>
    <vt:vector size="45" baseType="lpstr">
      <vt:lpstr>Roboto Condensed Light</vt:lpstr>
      <vt:lpstr>Montserrat Medium</vt:lpstr>
      <vt:lpstr>Exo</vt:lpstr>
      <vt:lpstr>Courier New</vt:lpstr>
      <vt:lpstr>Arial</vt:lpstr>
      <vt:lpstr>Montserrat SemiBold</vt:lpstr>
      <vt:lpstr>Exo Light</vt:lpstr>
      <vt:lpstr>1_BackCovers&amp;Dividers-Light</vt:lpstr>
      <vt:lpstr>FrontCovers-Light</vt:lpstr>
      <vt:lpstr>Slide-Generic</vt:lpstr>
      <vt:lpstr>PowerPoint Presentation</vt:lpstr>
      <vt:lpstr>Objective of this session</vt:lpstr>
      <vt:lpstr>Top challenges driving your organization to become product-centric</vt:lpstr>
      <vt:lpstr>PowerPoint Presentation</vt:lpstr>
      <vt:lpstr>PowerPoint Presentation</vt:lpstr>
      <vt:lpstr>Define the differences between projects and product delivery</vt:lpstr>
      <vt:lpstr>Example definition of a product</vt:lpstr>
      <vt:lpstr>Enablers and blockers of product ownership</vt:lpstr>
      <vt:lpstr>Projects can be a mechanism for funding product changes and improvements</vt:lpstr>
      <vt:lpstr>While Agile and product are intertwined, they are not the same!</vt:lpstr>
      <vt:lpstr>Product roadmaps guide delivery and communicate your strategy</vt:lpstr>
      <vt:lpstr>Product delivery realizes value for your product family</vt:lpstr>
      <vt:lpstr>Deliver Digital Products at Scale via Enterprise Product Families – Thought Model</vt:lpstr>
      <vt:lpstr>PowerPoint Presentation</vt:lpstr>
      <vt:lpstr>Guiding principles</vt:lpstr>
      <vt:lpstr>Product management guiding principles</vt:lpstr>
      <vt:lpstr>Your management culture</vt:lpstr>
      <vt:lpstr>There is no such thing as painless change</vt:lpstr>
      <vt:lpstr>Personal stop, start, and continue</vt:lpstr>
      <vt:lpstr>Use CLAIM to guide your journey </vt:lpstr>
      <vt:lpstr>Communicate reasons for changes and how they will be implemented</vt:lpstr>
      <vt:lpstr>Now, next, later roadmap to support product owners</vt:lpstr>
      <vt:lpstr>Aha Moments!</vt:lpstr>
      <vt:lpstr>PowerPoint Presentation</vt:lpstr>
      <vt:lpstr>PowerPoint Presentation</vt:lpstr>
      <vt:lpstr>Supporting research and services</vt:lpstr>
      <vt:lpstr>Supporting research and services</vt:lpstr>
      <vt:lpstr>Supporting research and services</vt:lpstr>
      <vt:lpstr>Supporting research and services</vt:lpstr>
      <vt:lpstr>Supporting research and services</vt:lpstr>
      <vt:lpstr>Supporting research and services</vt:lpstr>
      <vt:lpstr>Supporting research and services</vt:lpstr>
      <vt:lpstr>Supporting research and services</vt:lpstr>
      <vt:lpstr>Supporting research and services</vt:lpstr>
      <vt:lpstr>Supporting research and services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2023-08-11T14:39:05Z</dcterms:created>
  <dcterms:modified xsi:type="dcterms:W3CDTF">2023-08-11T14:39:07Z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d24214e-5322-4789-8422-cbe411bc3a74_Enabled">
    <vt:lpwstr>true</vt:lpwstr>
  </property>
  <property fmtid="{D5CDD505-2E9C-101B-9397-08002B2CF9AE}" pid="3" name="MSIP_Label_7d24214e-5322-4789-8422-cbe411bc3a74_SetDate">
    <vt:lpwstr>2023-08-11T14:39:07Z</vt:lpwstr>
  </property>
  <property fmtid="{D5CDD505-2E9C-101B-9397-08002B2CF9AE}" pid="4" name="MSIP_Label_7d24214e-5322-4789-8422-cbe411bc3a74_Method">
    <vt:lpwstr>Standard</vt:lpwstr>
  </property>
  <property fmtid="{D5CDD505-2E9C-101B-9397-08002B2CF9AE}" pid="5" name="MSIP_Label_7d24214e-5322-4789-8422-cbe411bc3a74_Name">
    <vt:lpwstr>7d24214e-5322-4789-8422-cbe411bc3a74</vt:lpwstr>
  </property>
  <property fmtid="{D5CDD505-2E9C-101B-9397-08002B2CF9AE}" pid="6" name="MSIP_Label_7d24214e-5322-4789-8422-cbe411bc3a74_SiteId">
    <vt:lpwstr>113d1920-a1e0-48cf-a70a-868cbb03f3f6</vt:lpwstr>
  </property>
  <property fmtid="{D5CDD505-2E9C-101B-9397-08002B2CF9AE}" pid="7" name="MSIP_Label_7d24214e-5322-4789-8422-cbe411bc3a74_ActionId">
    <vt:lpwstr>657153de-943f-41d6-8eca-48e000a082ce</vt:lpwstr>
  </property>
  <property fmtid="{D5CDD505-2E9C-101B-9397-08002B2CF9AE}" pid="8" name="MSIP_Label_7d24214e-5322-4789-8422-cbe411bc3a74_ContentBits">
    <vt:lpwstr>0</vt:lpwstr>
  </property>
</Properties>
</file>